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27" r:id="rId2"/>
  </p:sldMasterIdLst>
  <p:notesMasterIdLst>
    <p:notesMasterId r:id="rId23"/>
  </p:notesMasterIdLst>
  <p:handoutMasterIdLst>
    <p:handoutMasterId r:id="rId24"/>
  </p:handoutMasterIdLst>
  <p:sldIdLst>
    <p:sldId id="257" r:id="rId3"/>
    <p:sldId id="564" r:id="rId4"/>
    <p:sldId id="607" r:id="rId5"/>
    <p:sldId id="952" r:id="rId6"/>
    <p:sldId id="964" r:id="rId7"/>
    <p:sldId id="965" r:id="rId8"/>
    <p:sldId id="966" r:id="rId9"/>
    <p:sldId id="962" r:id="rId10"/>
    <p:sldId id="275" r:id="rId11"/>
    <p:sldId id="919" r:id="rId12"/>
    <p:sldId id="958" r:id="rId13"/>
    <p:sldId id="917" r:id="rId14"/>
    <p:sldId id="959" r:id="rId15"/>
    <p:sldId id="286" r:id="rId16"/>
    <p:sldId id="924" r:id="rId17"/>
    <p:sldId id="939" r:id="rId18"/>
    <p:sldId id="578" r:id="rId19"/>
    <p:sldId id="960" r:id="rId20"/>
    <p:sldId id="961" r:id="rId21"/>
    <p:sldId id="954" r:id="rId22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92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32D66D-67AF-EA48-5739-687104097282}" name="Verity Barman" initials="VB" userId="S::Verity@healix.com::591f2006-cfc3-4f2d-95db-d55b0e80e1d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a Cura" initials="MC" lastIdx="1" clrIdx="0">
    <p:extLst>
      <p:ext uri="{19B8F6BF-5375-455C-9EA6-DF929625EA0E}">
        <p15:presenceInfo xmlns:p15="http://schemas.microsoft.com/office/powerpoint/2012/main" userId="S-1-5-21-4005832982-512537338-3574412391-5939" providerId="AD"/>
      </p:ext>
    </p:extLst>
  </p:cmAuthor>
  <p:cmAuthor id="2" name="Saara Day" initials="SD" lastIdx="3" clrIdx="1">
    <p:extLst>
      <p:ext uri="{19B8F6BF-5375-455C-9EA6-DF929625EA0E}">
        <p15:presenceInfo xmlns:p15="http://schemas.microsoft.com/office/powerpoint/2012/main" userId="S-1-5-21-4005832982-512537338-3574412391-10771" providerId="AD"/>
      </p:ext>
    </p:extLst>
  </p:cmAuthor>
  <p:cmAuthor id="3" name="Mia Cura" initials="MC [2]" lastIdx="13" clrIdx="2">
    <p:extLst>
      <p:ext uri="{19B8F6BF-5375-455C-9EA6-DF929625EA0E}">
        <p15:presenceInfo xmlns:p15="http://schemas.microsoft.com/office/powerpoint/2012/main" userId="S::Mia@healix.com::a9238272-d947-4a8c-a4bf-c3e233a2cd23" providerId="AD"/>
      </p:ext>
    </p:extLst>
  </p:cmAuthor>
  <p:cmAuthor id="4" name="Saara Day" initials="SD [2]" lastIdx="3" clrIdx="3">
    <p:extLst>
      <p:ext uri="{19B8F6BF-5375-455C-9EA6-DF929625EA0E}">
        <p15:presenceInfo xmlns:p15="http://schemas.microsoft.com/office/powerpoint/2012/main" userId="S::Saara@healix.com::3a4532b6-a0d7-4db8-bb3c-91fdd01a72c0" providerId="AD"/>
      </p:ext>
    </p:extLst>
  </p:cmAuthor>
  <p:cmAuthor id="5" name="Claire McKinnon" initials="CM" lastIdx="1" clrIdx="4">
    <p:extLst>
      <p:ext uri="{19B8F6BF-5375-455C-9EA6-DF929625EA0E}">
        <p15:presenceInfo xmlns:p15="http://schemas.microsoft.com/office/powerpoint/2012/main" userId="S::ClaireM@healix.com::cb311b54-167e-4967-a020-e092707a9a18" providerId="AD"/>
      </p:ext>
    </p:extLst>
  </p:cmAuthor>
  <p:cmAuthor id="6" name="Verity Barman" initials="VB" lastIdx="1" clrIdx="5">
    <p:extLst>
      <p:ext uri="{19B8F6BF-5375-455C-9EA6-DF929625EA0E}">
        <p15:presenceInfo xmlns:p15="http://schemas.microsoft.com/office/powerpoint/2012/main" userId="S::Verity@healix.com::591f2006-cfc3-4f2d-95db-d55b0e80e1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87A"/>
    <a:srgbClr val="F5F7F3"/>
    <a:srgbClr val="223F3B"/>
    <a:srgbClr val="DEEBDA"/>
    <a:srgbClr val="003628"/>
    <a:srgbClr val="FFFFFF"/>
    <a:srgbClr val="D0EE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5" autoAdjust="0"/>
    <p:restoredTop sz="93090" autoAdjust="0"/>
  </p:normalViewPr>
  <p:slideViewPr>
    <p:cSldViewPr snapToGrid="0">
      <p:cViewPr varScale="1">
        <p:scale>
          <a:sx n="40" d="100"/>
          <a:sy n="40" d="100"/>
        </p:scale>
        <p:origin x="494" y="53"/>
      </p:cViewPr>
      <p:guideLst>
        <p:guide pos="7929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0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65187D-3582-8EB6-2F3F-C0AE8FE445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00E8A-5324-4C26-7299-9E9C18E78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834CD-BD85-4693-93F0-0AA5B6501B0A}" type="datetimeFigureOut">
              <a:rPr lang="en-GB" smtClean="0"/>
              <a:t>29/01/2024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E2BBE-8D86-BF73-AE8F-501F79655A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82F51-3084-B49D-38D7-379D67CE42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6834F-452C-4F08-9F83-98703AA938F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714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C9B2-EE77-43FD-B7C9-7F270E083896}" type="datetimeFigureOut">
              <a:rPr lang="en-GB" smtClean="0"/>
              <a:t>29/01/2024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BD2AB-D44A-4B19-8682-5E829D837B1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175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557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232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37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56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70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75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sort of divider slide / image? Extreme weather</a:t>
            </a:r>
          </a:p>
        </p:txBody>
      </p:sp>
    </p:spTree>
    <p:extLst>
      <p:ext uri="{BB962C8B-B14F-4D97-AF65-F5344CB8AC3E}">
        <p14:creationId xmlns:p14="http://schemas.microsoft.com/office/powerpoint/2010/main" val="2013012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753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VB created, Mia to review pls</a:t>
            </a:r>
          </a:p>
        </p:txBody>
      </p:sp>
    </p:spTree>
    <p:extLst>
      <p:ext uri="{BB962C8B-B14F-4D97-AF65-F5344CB8AC3E}">
        <p14:creationId xmlns:p14="http://schemas.microsoft.com/office/powerpoint/2010/main" val="3620998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43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39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aphics, green, colorfulness, graphic design&#10;&#10;Description automatically generated">
            <a:extLst>
              <a:ext uri="{FF2B5EF4-FFF2-40B4-BE49-F238E27FC236}">
                <a16:creationId xmlns:a16="http://schemas.microsoft.com/office/drawing/2014/main" id="{215020F1-0B9A-FE52-D268-B53188423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6875" y="2814864"/>
            <a:ext cx="13430250" cy="4562476"/>
          </a:xfrm>
        </p:spPr>
        <p:txBody>
          <a:bodyPr anchor="b"/>
          <a:lstStyle>
            <a:lvl1pPr algn="ctr">
              <a:lnSpc>
                <a:spcPts val="12000"/>
              </a:lnSpc>
              <a:defRPr sz="13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76875" y="7530649"/>
            <a:ext cx="13430250" cy="1061808"/>
          </a:xfrm>
        </p:spPr>
        <p:txBody>
          <a:bodyPr/>
          <a:lstStyle>
            <a:lvl1pPr marL="0" indent="0" algn="ctr">
              <a:buNone/>
              <a:defRPr sz="4600">
                <a:solidFill>
                  <a:srgbClr val="F5F7F3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1" name="Picture 10" descr="A white letter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1CD26CC-659C-EA73-DEB7-CA9B4FFF48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5" y="886018"/>
            <a:ext cx="2486153" cy="6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Questions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s, green, colorfulness, screenshot&#10;&#10;Description automatically generated">
            <a:extLst>
              <a:ext uri="{FF2B5EF4-FFF2-40B4-BE49-F238E27FC236}">
                <a16:creationId xmlns:a16="http://schemas.microsoft.com/office/drawing/2014/main" id="{0AB45814-39E4-CECD-223A-D57136970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453" y="5028887"/>
            <a:ext cx="12721895" cy="2407987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2E1000C-E896-FE94-F7A5-752C6BCE9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5890" y="479756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Question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graphics, design&#10;&#10;Description automatically generated">
            <a:extLst>
              <a:ext uri="{FF2B5EF4-FFF2-40B4-BE49-F238E27FC236}">
                <a16:creationId xmlns:a16="http://schemas.microsoft.com/office/drawing/2014/main" id="{C8855105-BC46-3824-7892-3AC08FC9E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453" y="5028887"/>
            <a:ext cx="12721895" cy="2407987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5E11848B-D6B5-E549-A2D1-D15275981A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 Image 3a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66BBD2-8FB4-4CC7-8719-6FD8328B10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34824" y="0"/>
            <a:ext cx="11749178" cy="12792075"/>
          </a:xfrm>
          <a:custGeom>
            <a:avLst/>
            <a:gdLst>
              <a:gd name="connsiteX0" fmla="*/ 0 w 11749178"/>
              <a:gd name="connsiteY0" fmla="*/ 0 h 12792075"/>
              <a:gd name="connsiteX1" fmla="*/ 11749178 w 11749178"/>
              <a:gd name="connsiteY1" fmla="*/ 0 h 12792075"/>
              <a:gd name="connsiteX2" fmla="*/ 11749178 w 11749178"/>
              <a:gd name="connsiteY2" fmla="*/ 12792075 h 12792075"/>
              <a:gd name="connsiteX3" fmla="*/ 4718 w 11749178"/>
              <a:gd name="connsiteY3" fmla="*/ 12792075 h 12792075"/>
              <a:gd name="connsiteX4" fmla="*/ 11310 w 11749178"/>
              <a:gd name="connsiteY4" fmla="*/ 12784144 h 12792075"/>
              <a:gd name="connsiteX5" fmla="*/ 49347 w 11749178"/>
              <a:gd name="connsiteY5" fmla="*/ 12753339 h 12792075"/>
              <a:gd name="connsiteX6" fmla="*/ 124671 w 11749178"/>
              <a:gd name="connsiteY6" fmla="*/ 12660923 h 12792075"/>
              <a:gd name="connsiteX7" fmla="*/ 161955 w 11749178"/>
              <a:gd name="connsiteY7" fmla="*/ 12630118 h 12792075"/>
              <a:gd name="connsiteX8" fmla="*/ 235760 w 11749178"/>
              <a:gd name="connsiteY8" fmla="*/ 12537703 h 12792075"/>
              <a:gd name="connsiteX9" fmla="*/ 308533 w 11749178"/>
              <a:gd name="connsiteY9" fmla="*/ 12445287 h 12792075"/>
              <a:gd name="connsiteX10" fmla="*/ 344531 w 11749178"/>
              <a:gd name="connsiteY10" fmla="*/ 12414482 h 12792075"/>
              <a:gd name="connsiteX11" fmla="*/ 415733 w 11749178"/>
              <a:gd name="connsiteY11" fmla="*/ 12322067 h 12792075"/>
              <a:gd name="connsiteX12" fmla="*/ 450937 w 11749178"/>
              <a:gd name="connsiteY12" fmla="*/ 12275859 h 12792075"/>
              <a:gd name="connsiteX13" fmla="*/ 485873 w 11749178"/>
              <a:gd name="connsiteY13" fmla="*/ 12229651 h 12792075"/>
              <a:gd name="connsiteX14" fmla="*/ 520540 w 11749178"/>
              <a:gd name="connsiteY14" fmla="*/ 12183443 h 12792075"/>
              <a:gd name="connsiteX15" fmla="*/ 554936 w 11749178"/>
              <a:gd name="connsiteY15" fmla="*/ 12137236 h 12792075"/>
              <a:gd name="connsiteX16" fmla="*/ 589059 w 11749178"/>
              <a:gd name="connsiteY16" fmla="*/ 12091028 h 12792075"/>
              <a:gd name="connsiteX17" fmla="*/ 622907 w 11749178"/>
              <a:gd name="connsiteY17" fmla="*/ 12044820 h 12792075"/>
              <a:gd name="connsiteX18" fmla="*/ 656481 w 11749178"/>
              <a:gd name="connsiteY18" fmla="*/ 11998612 h 12792075"/>
              <a:gd name="connsiteX19" fmla="*/ 689776 w 11749178"/>
              <a:gd name="connsiteY19" fmla="*/ 11952405 h 12792075"/>
              <a:gd name="connsiteX20" fmla="*/ 722794 w 11749178"/>
              <a:gd name="connsiteY20" fmla="*/ 11906197 h 12792075"/>
              <a:gd name="connsiteX21" fmla="*/ 755529 w 11749178"/>
              <a:gd name="connsiteY21" fmla="*/ 11859989 h 12792075"/>
              <a:gd name="connsiteX22" fmla="*/ 787982 w 11749178"/>
              <a:gd name="connsiteY22" fmla="*/ 11813781 h 12792075"/>
              <a:gd name="connsiteX23" fmla="*/ 820150 w 11749178"/>
              <a:gd name="connsiteY23" fmla="*/ 11752171 h 12792075"/>
              <a:gd name="connsiteX24" fmla="*/ 852034 w 11749178"/>
              <a:gd name="connsiteY24" fmla="*/ 11705963 h 12792075"/>
              <a:gd name="connsiteX25" fmla="*/ 883630 w 11749178"/>
              <a:gd name="connsiteY25" fmla="*/ 11659755 h 12792075"/>
              <a:gd name="connsiteX26" fmla="*/ 914936 w 11749178"/>
              <a:gd name="connsiteY26" fmla="*/ 11613548 h 12792075"/>
              <a:gd name="connsiteX27" fmla="*/ 945951 w 11749178"/>
              <a:gd name="connsiteY27" fmla="*/ 11567340 h 12792075"/>
              <a:gd name="connsiteX28" fmla="*/ 976673 w 11749178"/>
              <a:gd name="connsiteY28" fmla="*/ 11505730 h 12792075"/>
              <a:gd name="connsiteX29" fmla="*/ 1007102 w 11749178"/>
              <a:gd name="connsiteY29" fmla="*/ 11459522 h 12792075"/>
              <a:gd name="connsiteX30" fmla="*/ 1037235 w 11749178"/>
              <a:gd name="connsiteY30" fmla="*/ 11413314 h 12792075"/>
              <a:gd name="connsiteX31" fmla="*/ 1067071 w 11749178"/>
              <a:gd name="connsiteY31" fmla="*/ 11351704 h 12792075"/>
              <a:gd name="connsiteX32" fmla="*/ 1096606 w 11749178"/>
              <a:gd name="connsiteY32" fmla="*/ 11305496 h 12792075"/>
              <a:gd name="connsiteX33" fmla="*/ 1125842 w 11749178"/>
              <a:gd name="connsiteY33" fmla="*/ 11259288 h 12792075"/>
              <a:gd name="connsiteX34" fmla="*/ 1154774 w 11749178"/>
              <a:gd name="connsiteY34" fmla="*/ 11197678 h 12792075"/>
              <a:gd name="connsiteX35" fmla="*/ 1183404 w 11749178"/>
              <a:gd name="connsiteY35" fmla="*/ 11151470 h 12792075"/>
              <a:gd name="connsiteX36" fmla="*/ 1211726 w 11749178"/>
              <a:gd name="connsiteY36" fmla="*/ 11105262 h 12792075"/>
              <a:gd name="connsiteX37" fmla="*/ 1239742 w 11749178"/>
              <a:gd name="connsiteY37" fmla="*/ 11043652 h 12792075"/>
              <a:gd name="connsiteX38" fmla="*/ 1267449 w 11749178"/>
              <a:gd name="connsiteY38" fmla="*/ 10997444 h 12792075"/>
              <a:gd name="connsiteX39" fmla="*/ 1294843 w 11749178"/>
              <a:gd name="connsiteY39" fmla="*/ 10935834 h 12792075"/>
              <a:gd name="connsiteX40" fmla="*/ 1321926 w 11749178"/>
              <a:gd name="connsiteY40" fmla="*/ 10889626 h 12792075"/>
              <a:gd name="connsiteX41" fmla="*/ 1348695 w 11749178"/>
              <a:gd name="connsiteY41" fmla="*/ 10828016 h 12792075"/>
              <a:gd name="connsiteX42" fmla="*/ 1375149 w 11749178"/>
              <a:gd name="connsiteY42" fmla="*/ 10781808 h 12792075"/>
              <a:gd name="connsiteX43" fmla="*/ 1401285 w 11749178"/>
              <a:gd name="connsiteY43" fmla="*/ 10720198 h 12792075"/>
              <a:gd name="connsiteX44" fmla="*/ 1427101 w 11749178"/>
              <a:gd name="connsiteY44" fmla="*/ 10673990 h 12792075"/>
              <a:gd name="connsiteX45" fmla="*/ 1452596 w 11749178"/>
              <a:gd name="connsiteY45" fmla="*/ 10612380 h 12792075"/>
              <a:gd name="connsiteX46" fmla="*/ 1477770 w 11749178"/>
              <a:gd name="connsiteY46" fmla="*/ 10550769 h 12792075"/>
              <a:gd name="connsiteX47" fmla="*/ 1502619 w 11749178"/>
              <a:gd name="connsiteY47" fmla="*/ 10504562 h 12792075"/>
              <a:gd name="connsiteX48" fmla="*/ 1527142 w 11749178"/>
              <a:gd name="connsiteY48" fmla="*/ 10442951 h 12792075"/>
              <a:gd name="connsiteX49" fmla="*/ 1551339 w 11749178"/>
              <a:gd name="connsiteY49" fmla="*/ 10381341 h 12792075"/>
              <a:gd name="connsiteX50" fmla="*/ 1575206 w 11749178"/>
              <a:gd name="connsiteY50" fmla="*/ 10335133 h 12792075"/>
              <a:gd name="connsiteX51" fmla="*/ 1598742 w 11749178"/>
              <a:gd name="connsiteY51" fmla="*/ 10273523 h 12792075"/>
              <a:gd name="connsiteX52" fmla="*/ 1621946 w 11749178"/>
              <a:gd name="connsiteY52" fmla="*/ 10211913 h 12792075"/>
              <a:gd name="connsiteX53" fmla="*/ 1644815 w 11749178"/>
              <a:gd name="connsiteY53" fmla="*/ 10165705 h 12792075"/>
              <a:gd name="connsiteX54" fmla="*/ 1667349 w 11749178"/>
              <a:gd name="connsiteY54" fmla="*/ 10104095 h 12792075"/>
              <a:gd name="connsiteX55" fmla="*/ 1689546 w 11749178"/>
              <a:gd name="connsiteY55" fmla="*/ 10042484 h 12792075"/>
              <a:gd name="connsiteX56" fmla="*/ 1711403 w 11749178"/>
              <a:gd name="connsiteY56" fmla="*/ 9980874 h 12792075"/>
              <a:gd name="connsiteX57" fmla="*/ 1732921 w 11749178"/>
              <a:gd name="connsiteY57" fmla="*/ 9934666 h 12792075"/>
              <a:gd name="connsiteX58" fmla="*/ 1754095 w 11749178"/>
              <a:gd name="connsiteY58" fmla="*/ 9873056 h 12792075"/>
              <a:gd name="connsiteX59" fmla="*/ 1774925 w 11749178"/>
              <a:gd name="connsiteY59" fmla="*/ 9811445 h 12792075"/>
              <a:gd name="connsiteX60" fmla="*/ 1795410 w 11749178"/>
              <a:gd name="connsiteY60" fmla="*/ 9749835 h 12792075"/>
              <a:gd name="connsiteX61" fmla="*/ 1815548 w 11749178"/>
              <a:gd name="connsiteY61" fmla="*/ 9688225 h 12792075"/>
              <a:gd name="connsiteX62" fmla="*/ 1835336 w 11749178"/>
              <a:gd name="connsiteY62" fmla="*/ 9626614 h 12792075"/>
              <a:gd name="connsiteX63" fmla="*/ 1854773 w 11749178"/>
              <a:gd name="connsiteY63" fmla="*/ 9580407 h 12792075"/>
              <a:gd name="connsiteX64" fmla="*/ 1873858 w 11749178"/>
              <a:gd name="connsiteY64" fmla="*/ 9518796 h 12792075"/>
              <a:gd name="connsiteX65" fmla="*/ 1892590 w 11749178"/>
              <a:gd name="connsiteY65" fmla="*/ 9457186 h 12792075"/>
              <a:gd name="connsiteX66" fmla="*/ 1910965 w 11749178"/>
              <a:gd name="connsiteY66" fmla="*/ 9395576 h 12792075"/>
              <a:gd name="connsiteX67" fmla="*/ 1928982 w 11749178"/>
              <a:gd name="connsiteY67" fmla="*/ 9333965 h 12792075"/>
              <a:gd name="connsiteX68" fmla="*/ 1946642 w 11749178"/>
              <a:gd name="connsiteY68" fmla="*/ 9272355 h 12792075"/>
              <a:gd name="connsiteX69" fmla="*/ 1963940 w 11749178"/>
              <a:gd name="connsiteY69" fmla="*/ 9210745 h 12792075"/>
              <a:gd name="connsiteX70" fmla="*/ 1980877 w 11749178"/>
              <a:gd name="connsiteY70" fmla="*/ 9149134 h 12792075"/>
              <a:gd name="connsiteX71" fmla="*/ 1997449 w 11749178"/>
              <a:gd name="connsiteY71" fmla="*/ 9087524 h 12792075"/>
              <a:gd name="connsiteX72" fmla="*/ 2013655 w 11749178"/>
              <a:gd name="connsiteY72" fmla="*/ 9025914 h 12792075"/>
              <a:gd name="connsiteX73" fmla="*/ 2029494 w 11749178"/>
              <a:gd name="connsiteY73" fmla="*/ 8964303 h 12792075"/>
              <a:gd name="connsiteX74" fmla="*/ 2044964 w 11749178"/>
              <a:gd name="connsiteY74" fmla="*/ 8902693 h 12792075"/>
              <a:gd name="connsiteX75" fmla="*/ 2060063 w 11749178"/>
              <a:gd name="connsiteY75" fmla="*/ 8841083 h 12792075"/>
              <a:gd name="connsiteX76" fmla="*/ 2074790 w 11749178"/>
              <a:gd name="connsiteY76" fmla="*/ 8779472 h 12792075"/>
              <a:gd name="connsiteX77" fmla="*/ 2089144 w 11749178"/>
              <a:gd name="connsiteY77" fmla="*/ 8717862 h 12792075"/>
              <a:gd name="connsiteX78" fmla="*/ 2103121 w 11749178"/>
              <a:gd name="connsiteY78" fmla="*/ 8656252 h 12792075"/>
              <a:gd name="connsiteX79" fmla="*/ 2116722 w 11749178"/>
              <a:gd name="connsiteY79" fmla="*/ 8594641 h 12792075"/>
              <a:gd name="connsiteX80" fmla="*/ 2129942 w 11749178"/>
              <a:gd name="connsiteY80" fmla="*/ 8517628 h 12792075"/>
              <a:gd name="connsiteX81" fmla="*/ 2142783 w 11749178"/>
              <a:gd name="connsiteY81" fmla="*/ 8456018 h 12792075"/>
              <a:gd name="connsiteX82" fmla="*/ 2155241 w 11749178"/>
              <a:gd name="connsiteY82" fmla="*/ 8394408 h 12792075"/>
              <a:gd name="connsiteX83" fmla="*/ 2167316 w 11749178"/>
              <a:gd name="connsiteY83" fmla="*/ 8332798 h 12792075"/>
              <a:gd name="connsiteX84" fmla="*/ 2179005 w 11749178"/>
              <a:gd name="connsiteY84" fmla="*/ 8271187 h 12792075"/>
              <a:gd name="connsiteX85" fmla="*/ 2190306 w 11749178"/>
              <a:gd name="connsiteY85" fmla="*/ 8209577 h 12792075"/>
              <a:gd name="connsiteX86" fmla="*/ 2201219 w 11749178"/>
              <a:gd name="connsiteY86" fmla="*/ 8132564 h 12792075"/>
              <a:gd name="connsiteX87" fmla="*/ 2211741 w 11749178"/>
              <a:gd name="connsiteY87" fmla="*/ 8070954 h 12792075"/>
              <a:gd name="connsiteX88" fmla="*/ 2221870 w 11749178"/>
              <a:gd name="connsiteY88" fmla="*/ 8009343 h 12792075"/>
              <a:gd name="connsiteX89" fmla="*/ 2231607 w 11749178"/>
              <a:gd name="connsiteY89" fmla="*/ 7947733 h 12792075"/>
              <a:gd name="connsiteX90" fmla="*/ 2240946 w 11749178"/>
              <a:gd name="connsiteY90" fmla="*/ 7886123 h 12792075"/>
              <a:gd name="connsiteX91" fmla="*/ 2249890 w 11749178"/>
              <a:gd name="connsiteY91" fmla="*/ 7809110 h 12792075"/>
              <a:gd name="connsiteX92" fmla="*/ 2258434 w 11749178"/>
              <a:gd name="connsiteY92" fmla="*/ 7747500 h 12792075"/>
              <a:gd name="connsiteX93" fmla="*/ 2266577 w 11749178"/>
              <a:gd name="connsiteY93" fmla="*/ 7685889 h 12792075"/>
              <a:gd name="connsiteX94" fmla="*/ 2274318 w 11749178"/>
              <a:gd name="connsiteY94" fmla="*/ 7624279 h 12792075"/>
              <a:gd name="connsiteX95" fmla="*/ 2281655 w 11749178"/>
              <a:gd name="connsiteY95" fmla="*/ 7547266 h 12792075"/>
              <a:gd name="connsiteX96" fmla="*/ 2288588 w 11749178"/>
              <a:gd name="connsiteY96" fmla="*/ 7485656 h 12792075"/>
              <a:gd name="connsiteX97" fmla="*/ 2295111 w 11749178"/>
              <a:gd name="connsiteY97" fmla="*/ 7424045 h 12792075"/>
              <a:gd name="connsiteX98" fmla="*/ 2301228 w 11749178"/>
              <a:gd name="connsiteY98" fmla="*/ 7347032 h 12792075"/>
              <a:gd name="connsiteX99" fmla="*/ 2306933 w 11749178"/>
              <a:gd name="connsiteY99" fmla="*/ 7285422 h 12792075"/>
              <a:gd name="connsiteX100" fmla="*/ 2312225 w 11749178"/>
              <a:gd name="connsiteY100" fmla="*/ 7223812 h 12792075"/>
              <a:gd name="connsiteX101" fmla="*/ 2317104 w 11749178"/>
              <a:gd name="connsiteY101" fmla="*/ 7146799 h 12792075"/>
              <a:gd name="connsiteX102" fmla="*/ 2321567 w 11749178"/>
              <a:gd name="connsiteY102" fmla="*/ 7085188 h 12792075"/>
              <a:gd name="connsiteX103" fmla="*/ 2325615 w 11749178"/>
              <a:gd name="connsiteY103" fmla="*/ 7008176 h 12792075"/>
              <a:gd name="connsiteX104" fmla="*/ 2329242 w 11749178"/>
              <a:gd name="connsiteY104" fmla="*/ 6946565 h 12792075"/>
              <a:gd name="connsiteX105" fmla="*/ 2332449 w 11749178"/>
              <a:gd name="connsiteY105" fmla="*/ 6884955 h 12792075"/>
              <a:gd name="connsiteX106" fmla="*/ 2335233 w 11749178"/>
              <a:gd name="connsiteY106" fmla="*/ 6807943 h 12792075"/>
              <a:gd name="connsiteX107" fmla="*/ 2337593 w 11749178"/>
              <a:gd name="connsiteY107" fmla="*/ 6746332 h 12792075"/>
              <a:gd name="connsiteX108" fmla="*/ 2339529 w 11749178"/>
              <a:gd name="connsiteY108" fmla="*/ 6669319 h 12792075"/>
              <a:gd name="connsiteX109" fmla="*/ 2341038 w 11749178"/>
              <a:gd name="connsiteY109" fmla="*/ 6607709 h 12792075"/>
              <a:gd name="connsiteX110" fmla="*/ 2342117 w 11749178"/>
              <a:gd name="connsiteY110" fmla="*/ 6546098 h 12792075"/>
              <a:gd name="connsiteX111" fmla="*/ 2342766 w 11749178"/>
              <a:gd name="connsiteY111" fmla="*/ 6469085 h 12792075"/>
              <a:gd name="connsiteX112" fmla="*/ 2342982 w 11749178"/>
              <a:gd name="connsiteY112" fmla="*/ 6407475 h 12792075"/>
              <a:gd name="connsiteX113" fmla="*/ 2342766 w 11749178"/>
              <a:gd name="connsiteY113" fmla="*/ 6330462 h 12792075"/>
              <a:gd name="connsiteX114" fmla="*/ 2342117 w 11749178"/>
              <a:gd name="connsiteY114" fmla="*/ 6268852 h 12792075"/>
              <a:gd name="connsiteX115" fmla="*/ 2341038 w 11749178"/>
              <a:gd name="connsiteY115" fmla="*/ 6191839 h 12792075"/>
              <a:gd name="connsiteX116" fmla="*/ 2339529 w 11749178"/>
              <a:gd name="connsiteY116" fmla="*/ 6130228 h 12792075"/>
              <a:gd name="connsiteX117" fmla="*/ 2337593 w 11749178"/>
              <a:gd name="connsiteY117" fmla="*/ 6053215 h 12792075"/>
              <a:gd name="connsiteX118" fmla="*/ 2335233 w 11749178"/>
              <a:gd name="connsiteY118" fmla="*/ 5991606 h 12792075"/>
              <a:gd name="connsiteX119" fmla="*/ 2332449 w 11749178"/>
              <a:gd name="connsiteY119" fmla="*/ 5929995 h 12792075"/>
              <a:gd name="connsiteX120" fmla="*/ 2329242 w 11749178"/>
              <a:gd name="connsiteY120" fmla="*/ 5852982 h 12792075"/>
              <a:gd name="connsiteX121" fmla="*/ 2325615 w 11749178"/>
              <a:gd name="connsiteY121" fmla="*/ 5791372 h 12792075"/>
              <a:gd name="connsiteX122" fmla="*/ 2321567 w 11749178"/>
              <a:gd name="connsiteY122" fmla="*/ 5714359 h 12792075"/>
              <a:gd name="connsiteX123" fmla="*/ 2317104 w 11749178"/>
              <a:gd name="connsiteY123" fmla="*/ 5652748 h 12792075"/>
              <a:gd name="connsiteX124" fmla="*/ 2312225 w 11749178"/>
              <a:gd name="connsiteY124" fmla="*/ 5591138 h 12792075"/>
              <a:gd name="connsiteX125" fmla="*/ 2306933 w 11749178"/>
              <a:gd name="connsiteY125" fmla="*/ 5514125 h 12792075"/>
              <a:gd name="connsiteX126" fmla="*/ 2301228 w 11749178"/>
              <a:gd name="connsiteY126" fmla="*/ 5452515 h 12792075"/>
              <a:gd name="connsiteX127" fmla="*/ 2295111 w 11749178"/>
              <a:gd name="connsiteY127" fmla="*/ 5390904 h 12792075"/>
              <a:gd name="connsiteX128" fmla="*/ 2288588 w 11749178"/>
              <a:gd name="connsiteY128" fmla="*/ 5313891 h 12792075"/>
              <a:gd name="connsiteX129" fmla="*/ 2281655 w 11749178"/>
              <a:gd name="connsiteY129" fmla="*/ 5252281 h 12792075"/>
              <a:gd name="connsiteX130" fmla="*/ 2274318 w 11749178"/>
              <a:gd name="connsiteY130" fmla="*/ 5190671 h 12792075"/>
              <a:gd name="connsiteX131" fmla="*/ 2266577 w 11749178"/>
              <a:gd name="connsiteY131" fmla="*/ 5113658 h 12792075"/>
              <a:gd name="connsiteX132" fmla="*/ 2258434 w 11749178"/>
              <a:gd name="connsiteY132" fmla="*/ 5052048 h 12792075"/>
              <a:gd name="connsiteX133" fmla="*/ 2249890 w 11749178"/>
              <a:gd name="connsiteY133" fmla="*/ 4990437 h 12792075"/>
              <a:gd name="connsiteX134" fmla="*/ 2240946 w 11749178"/>
              <a:gd name="connsiteY134" fmla="*/ 4928827 h 12792075"/>
              <a:gd name="connsiteX135" fmla="*/ 2231607 w 11749178"/>
              <a:gd name="connsiteY135" fmla="*/ 4851814 h 12792075"/>
              <a:gd name="connsiteX136" fmla="*/ 2221870 w 11749178"/>
              <a:gd name="connsiteY136" fmla="*/ 4790204 h 12792075"/>
              <a:gd name="connsiteX137" fmla="*/ 2211741 w 11749178"/>
              <a:gd name="connsiteY137" fmla="*/ 4728593 h 12792075"/>
              <a:gd name="connsiteX138" fmla="*/ 2201219 w 11749178"/>
              <a:gd name="connsiteY138" fmla="*/ 4666983 h 12792075"/>
              <a:gd name="connsiteX139" fmla="*/ 2190306 w 11749178"/>
              <a:gd name="connsiteY139" fmla="*/ 4605373 h 12792075"/>
              <a:gd name="connsiteX140" fmla="*/ 2179005 w 11749178"/>
              <a:gd name="connsiteY140" fmla="*/ 4528360 h 12792075"/>
              <a:gd name="connsiteX141" fmla="*/ 2167316 w 11749178"/>
              <a:gd name="connsiteY141" fmla="*/ 4466750 h 12792075"/>
              <a:gd name="connsiteX142" fmla="*/ 2155241 w 11749178"/>
              <a:gd name="connsiteY142" fmla="*/ 4405139 h 12792075"/>
              <a:gd name="connsiteX143" fmla="*/ 2142783 w 11749178"/>
              <a:gd name="connsiteY143" fmla="*/ 4343529 h 12792075"/>
              <a:gd name="connsiteX144" fmla="*/ 2129942 w 11749178"/>
              <a:gd name="connsiteY144" fmla="*/ 4281918 h 12792075"/>
              <a:gd name="connsiteX145" fmla="*/ 2116722 w 11749178"/>
              <a:gd name="connsiteY145" fmla="*/ 4220308 h 12792075"/>
              <a:gd name="connsiteX146" fmla="*/ 2103121 w 11749178"/>
              <a:gd name="connsiteY146" fmla="*/ 4158698 h 12792075"/>
              <a:gd name="connsiteX147" fmla="*/ 2089144 w 11749178"/>
              <a:gd name="connsiteY147" fmla="*/ 4081685 h 12792075"/>
              <a:gd name="connsiteX148" fmla="*/ 2074790 w 11749178"/>
              <a:gd name="connsiteY148" fmla="*/ 4020075 h 12792075"/>
              <a:gd name="connsiteX149" fmla="*/ 2060063 w 11749178"/>
              <a:gd name="connsiteY149" fmla="*/ 3958464 h 12792075"/>
              <a:gd name="connsiteX150" fmla="*/ 2044964 w 11749178"/>
              <a:gd name="connsiteY150" fmla="*/ 3896854 h 12792075"/>
              <a:gd name="connsiteX151" fmla="*/ 2029494 w 11749178"/>
              <a:gd name="connsiteY151" fmla="*/ 3835244 h 12792075"/>
              <a:gd name="connsiteX152" fmla="*/ 2013655 w 11749178"/>
              <a:gd name="connsiteY152" fmla="*/ 3773633 h 12792075"/>
              <a:gd name="connsiteX153" fmla="*/ 1997449 w 11749178"/>
              <a:gd name="connsiteY153" fmla="*/ 3712023 h 12792075"/>
              <a:gd name="connsiteX154" fmla="*/ 1980877 w 11749178"/>
              <a:gd name="connsiteY154" fmla="*/ 3650413 h 12792075"/>
              <a:gd name="connsiteX155" fmla="*/ 1963940 w 11749178"/>
              <a:gd name="connsiteY155" fmla="*/ 3588802 h 12792075"/>
              <a:gd name="connsiteX156" fmla="*/ 1946642 w 11749178"/>
              <a:gd name="connsiteY156" fmla="*/ 3527192 h 12792075"/>
              <a:gd name="connsiteX157" fmla="*/ 1928982 w 11749178"/>
              <a:gd name="connsiteY157" fmla="*/ 3465582 h 12792075"/>
              <a:gd name="connsiteX158" fmla="*/ 1910965 w 11749178"/>
              <a:gd name="connsiteY158" fmla="*/ 3403971 h 12792075"/>
              <a:gd name="connsiteX159" fmla="*/ 1892590 w 11749178"/>
              <a:gd name="connsiteY159" fmla="*/ 3342361 h 12792075"/>
              <a:gd name="connsiteX160" fmla="*/ 1873858 w 11749178"/>
              <a:gd name="connsiteY160" fmla="*/ 3280751 h 12792075"/>
              <a:gd name="connsiteX161" fmla="*/ 1854773 w 11749178"/>
              <a:gd name="connsiteY161" fmla="*/ 3234543 h 12792075"/>
              <a:gd name="connsiteX162" fmla="*/ 1835336 w 11749178"/>
              <a:gd name="connsiteY162" fmla="*/ 3172933 h 12792075"/>
              <a:gd name="connsiteX163" fmla="*/ 1815548 w 11749178"/>
              <a:gd name="connsiteY163" fmla="*/ 3111322 h 12792075"/>
              <a:gd name="connsiteX164" fmla="*/ 1795410 w 11749178"/>
              <a:gd name="connsiteY164" fmla="*/ 3049712 h 12792075"/>
              <a:gd name="connsiteX165" fmla="*/ 1774925 w 11749178"/>
              <a:gd name="connsiteY165" fmla="*/ 2988102 h 12792075"/>
              <a:gd name="connsiteX166" fmla="*/ 1754095 w 11749178"/>
              <a:gd name="connsiteY166" fmla="*/ 2926491 h 12792075"/>
              <a:gd name="connsiteX167" fmla="*/ 1732921 w 11749178"/>
              <a:gd name="connsiteY167" fmla="*/ 2880283 h 12792075"/>
              <a:gd name="connsiteX168" fmla="*/ 1711403 w 11749178"/>
              <a:gd name="connsiteY168" fmla="*/ 2818673 h 12792075"/>
              <a:gd name="connsiteX169" fmla="*/ 1689546 w 11749178"/>
              <a:gd name="connsiteY169" fmla="*/ 2757063 h 12792075"/>
              <a:gd name="connsiteX170" fmla="*/ 1667349 w 11749178"/>
              <a:gd name="connsiteY170" fmla="*/ 2695452 h 12792075"/>
              <a:gd name="connsiteX171" fmla="*/ 1644815 w 11749178"/>
              <a:gd name="connsiteY171" fmla="*/ 2649245 h 12792075"/>
              <a:gd name="connsiteX172" fmla="*/ 1621946 w 11749178"/>
              <a:gd name="connsiteY172" fmla="*/ 2587634 h 12792075"/>
              <a:gd name="connsiteX173" fmla="*/ 1598742 w 11749178"/>
              <a:gd name="connsiteY173" fmla="*/ 2526024 h 12792075"/>
              <a:gd name="connsiteX174" fmla="*/ 1575206 w 11749178"/>
              <a:gd name="connsiteY174" fmla="*/ 2464414 h 12792075"/>
              <a:gd name="connsiteX175" fmla="*/ 1551339 w 11749178"/>
              <a:gd name="connsiteY175" fmla="*/ 2418206 h 12792075"/>
              <a:gd name="connsiteX176" fmla="*/ 1527142 w 11749178"/>
              <a:gd name="connsiteY176" fmla="*/ 2356595 h 12792075"/>
              <a:gd name="connsiteX177" fmla="*/ 1502619 w 11749178"/>
              <a:gd name="connsiteY177" fmla="*/ 2294985 h 12792075"/>
              <a:gd name="connsiteX178" fmla="*/ 1477770 w 11749178"/>
              <a:gd name="connsiteY178" fmla="*/ 2248778 h 12792075"/>
              <a:gd name="connsiteX179" fmla="*/ 1452596 w 11749178"/>
              <a:gd name="connsiteY179" fmla="*/ 2187167 h 12792075"/>
              <a:gd name="connsiteX180" fmla="*/ 1427101 w 11749178"/>
              <a:gd name="connsiteY180" fmla="*/ 2140959 h 12792075"/>
              <a:gd name="connsiteX181" fmla="*/ 1401285 w 11749178"/>
              <a:gd name="connsiteY181" fmla="*/ 2079349 h 12792075"/>
              <a:gd name="connsiteX182" fmla="*/ 1375149 w 11749178"/>
              <a:gd name="connsiteY182" fmla="*/ 2033141 h 12792075"/>
              <a:gd name="connsiteX183" fmla="*/ 1348695 w 11749178"/>
              <a:gd name="connsiteY183" fmla="*/ 1971531 h 12792075"/>
              <a:gd name="connsiteX184" fmla="*/ 1321926 w 11749178"/>
              <a:gd name="connsiteY184" fmla="*/ 1925323 h 12792075"/>
              <a:gd name="connsiteX185" fmla="*/ 1294843 w 11749178"/>
              <a:gd name="connsiteY185" fmla="*/ 1863713 h 12792075"/>
              <a:gd name="connsiteX186" fmla="*/ 1267449 w 11749178"/>
              <a:gd name="connsiteY186" fmla="*/ 1817505 h 12792075"/>
              <a:gd name="connsiteX187" fmla="*/ 1239742 w 11749178"/>
              <a:gd name="connsiteY187" fmla="*/ 1755895 h 12792075"/>
              <a:gd name="connsiteX188" fmla="*/ 1211726 w 11749178"/>
              <a:gd name="connsiteY188" fmla="*/ 1709687 h 12792075"/>
              <a:gd name="connsiteX189" fmla="*/ 1183404 w 11749178"/>
              <a:gd name="connsiteY189" fmla="*/ 1648077 h 12792075"/>
              <a:gd name="connsiteX190" fmla="*/ 1154774 w 11749178"/>
              <a:gd name="connsiteY190" fmla="*/ 1601869 h 12792075"/>
              <a:gd name="connsiteX191" fmla="*/ 1125842 w 11749178"/>
              <a:gd name="connsiteY191" fmla="*/ 1555661 h 12792075"/>
              <a:gd name="connsiteX192" fmla="*/ 1096606 w 11749178"/>
              <a:gd name="connsiteY192" fmla="*/ 1494051 h 12792075"/>
              <a:gd name="connsiteX193" fmla="*/ 1067071 w 11749178"/>
              <a:gd name="connsiteY193" fmla="*/ 1447843 h 12792075"/>
              <a:gd name="connsiteX194" fmla="*/ 1037235 w 11749178"/>
              <a:gd name="connsiteY194" fmla="*/ 1386233 h 12792075"/>
              <a:gd name="connsiteX195" fmla="*/ 1007102 w 11749178"/>
              <a:gd name="connsiteY195" fmla="*/ 1340025 h 12792075"/>
              <a:gd name="connsiteX196" fmla="*/ 976673 w 11749178"/>
              <a:gd name="connsiteY196" fmla="*/ 1293817 h 12792075"/>
              <a:gd name="connsiteX197" fmla="*/ 945951 w 11749178"/>
              <a:gd name="connsiteY197" fmla="*/ 1247610 h 12792075"/>
              <a:gd name="connsiteX198" fmla="*/ 914936 w 11749178"/>
              <a:gd name="connsiteY198" fmla="*/ 1185999 h 12792075"/>
              <a:gd name="connsiteX199" fmla="*/ 883630 w 11749178"/>
              <a:gd name="connsiteY199" fmla="*/ 1139791 h 12792075"/>
              <a:gd name="connsiteX200" fmla="*/ 852034 w 11749178"/>
              <a:gd name="connsiteY200" fmla="*/ 1093584 h 12792075"/>
              <a:gd name="connsiteX201" fmla="*/ 820150 w 11749178"/>
              <a:gd name="connsiteY201" fmla="*/ 1047376 h 12792075"/>
              <a:gd name="connsiteX202" fmla="*/ 787982 w 11749178"/>
              <a:gd name="connsiteY202" fmla="*/ 1001168 h 12792075"/>
              <a:gd name="connsiteX203" fmla="*/ 755529 w 11749178"/>
              <a:gd name="connsiteY203" fmla="*/ 954960 h 12792075"/>
              <a:gd name="connsiteX204" fmla="*/ 722794 w 11749178"/>
              <a:gd name="connsiteY204" fmla="*/ 893350 h 12792075"/>
              <a:gd name="connsiteX205" fmla="*/ 689776 w 11749178"/>
              <a:gd name="connsiteY205" fmla="*/ 847142 h 12792075"/>
              <a:gd name="connsiteX206" fmla="*/ 656481 w 11749178"/>
              <a:gd name="connsiteY206" fmla="*/ 800934 h 12792075"/>
              <a:gd name="connsiteX207" fmla="*/ 622907 w 11749178"/>
              <a:gd name="connsiteY207" fmla="*/ 754727 h 12792075"/>
              <a:gd name="connsiteX208" fmla="*/ 589059 w 11749178"/>
              <a:gd name="connsiteY208" fmla="*/ 708519 h 12792075"/>
              <a:gd name="connsiteX209" fmla="*/ 554936 w 11749178"/>
              <a:gd name="connsiteY209" fmla="*/ 662311 h 12792075"/>
              <a:gd name="connsiteX210" fmla="*/ 520540 w 11749178"/>
              <a:gd name="connsiteY210" fmla="*/ 616104 h 12792075"/>
              <a:gd name="connsiteX211" fmla="*/ 485873 w 11749178"/>
              <a:gd name="connsiteY211" fmla="*/ 569896 h 12792075"/>
              <a:gd name="connsiteX212" fmla="*/ 450937 w 11749178"/>
              <a:gd name="connsiteY212" fmla="*/ 523688 h 12792075"/>
              <a:gd name="connsiteX213" fmla="*/ 415733 w 11749178"/>
              <a:gd name="connsiteY213" fmla="*/ 477480 h 12792075"/>
              <a:gd name="connsiteX214" fmla="*/ 380263 w 11749178"/>
              <a:gd name="connsiteY214" fmla="*/ 446675 h 12792075"/>
              <a:gd name="connsiteX215" fmla="*/ 308533 w 11749178"/>
              <a:gd name="connsiteY215" fmla="*/ 354260 h 12792075"/>
              <a:gd name="connsiteX216" fmla="*/ 235760 w 11749178"/>
              <a:gd name="connsiteY216" fmla="*/ 261844 h 12792075"/>
              <a:gd name="connsiteX217" fmla="*/ 198986 w 11749178"/>
              <a:gd name="connsiteY217" fmla="*/ 215636 h 12792075"/>
              <a:gd name="connsiteX218" fmla="*/ 161955 w 11749178"/>
              <a:gd name="connsiteY218" fmla="*/ 184831 h 12792075"/>
              <a:gd name="connsiteX219" fmla="*/ 87135 w 11749178"/>
              <a:gd name="connsiteY219" fmla="*/ 92416 h 12792075"/>
              <a:gd name="connsiteX220" fmla="*/ 49347 w 11749178"/>
              <a:gd name="connsiteY220" fmla="*/ 61611 h 12792075"/>
              <a:gd name="connsiteX221" fmla="*/ 11310 w 11749178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1749178" h="12792075">
                <a:moveTo>
                  <a:pt x="0" y="0"/>
                </a:moveTo>
                <a:lnTo>
                  <a:pt x="11749178" y="0"/>
                </a:lnTo>
                <a:lnTo>
                  <a:pt x="11749178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1" y="12660923"/>
                </a:lnTo>
                <a:lnTo>
                  <a:pt x="161955" y="12630118"/>
                </a:lnTo>
                <a:lnTo>
                  <a:pt x="235760" y="12537703"/>
                </a:lnTo>
                <a:lnTo>
                  <a:pt x="308533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7" y="12044820"/>
                </a:lnTo>
                <a:lnTo>
                  <a:pt x="656481" y="11998612"/>
                </a:lnTo>
                <a:lnTo>
                  <a:pt x="689776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2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4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5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5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4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2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6" y="847142"/>
                </a:lnTo>
                <a:lnTo>
                  <a:pt x="656481" y="800934"/>
                </a:lnTo>
                <a:lnTo>
                  <a:pt x="622907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3" y="446675"/>
                </a:lnTo>
                <a:lnTo>
                  <a:pt x="308533" y="354260"/>
                </a:lnTo>
                <a:lnTo>
                  <a:pt x="235760" y="261844"/>
                </a:lnTo>
                <a:lnTo>
                  <a:pt x="198986" y="215636"/>
                </a:lnTo>
                <a:lnTo>
                  <a:pt x="161955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987" y="630222"/>
            <a:ext cx="587405" cy="58740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FC35132-478D-7DA1-3DB4-409A8CBE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6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3CB58A-DC74-1076-8B7B-BFCCBE32A10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23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/>
              <a:t>Healix - Risk Radar 2024 webinar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863DE8-2826-B8BF-C433-57479063B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 Image 1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1E14B-1831-81A3-344B-88ABDD67A1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12365" y="0"/>
            <a:ext cx="8571635" cy="12792075"/>
          </a:xfrm>
          <a:custGeom>
            <a:avLst/>
            <a:gdLst>
              <a:gd name="connsiteX0" fmla="*/ 11691 w 8571635"/>
              <a:gd name="connsiteY0" fmla="*/ 0 h 12792075"/>
              <a:gd name="connsiteX1" fmla="*/ 8571635 w 8571635"/>
              <a:gd name="connsiteY1" fmla="*/ 0 h 12792075"/>
              <a:gd name="connsiteX2" fmla="*/ 8571635 w 8571635"/>
              <a:gd name="connsiteY2" fmla="*/ 12792075 h 12792075"/>
              <a:gd name="connsiteX3" fmla="*/ 0 w 8571635"/>
              <a:gd name="connsiteY3" fmla="*/ 12792075 h 12792075"/>
              <a:gd name="connsiteX4" fmla="*/ 9860 w 8571635"/>
              <a:gd name="connsiteY4" fmla="*/ 12784144 h 12792075"/>
              <a:gd name="connsiteX5" fmla="*/ 85717 w 8571635"/>
              <a:gd name="connsiteY5" fmla="*/ 12691729 h 12792075"/>
              <a:gd name="connsiteX6" fmla="*/ 123275 w 8571635"/>
              <a:gd name="connsiteY6" fmla="*/ 12660923 h 12792075"/>
              <a:gd name="connsiteX7" fmla="*/ 197641 w 8571635"/>
              <a:gd name="connsiteY7" fmla="*/ 12568508 h 12792075"/>
              <a:gd name="connsiteX8" fmla="*/ 234446 w 8571635"/>
              <a:gd name="connsiteY8" fmla="*/ 12537703 h 12792075"/>
              <a:gd name="connsiteX9" fmla="*/ 307290 w 8571635"/>
              <a:gd name="connsiteY9" fmla="*/ 12445287 h 12792075"/>
              <a:gd name="connsiteX10" fmla="*/ 379104 w 8571635"/>
              <a:gd name="connsiteY10" fmla="*/ 12352872 h 12792075"/>
              <a:gd name="connsiteX11" fmla="*/ 414621 w 8571635"/>
              <a:gd name="connsiteY11" fmla="*/ 12322067 h 12792075"/>
              <a:gd name="connsiteX12" fmla="*/ 484864 w 8571635"/>
              <a:gd name="connsiteY12" fmla="*/ 12229651 h 12792075"/>
              <a:gd name="connsiteX13" fmla="*/ 519586 w 8571635"/>
              <a:gd name="connsiteY13" fmla="*/ 12183443 h 12792075"/>
              <a:gd name="connsiteX14" fmla="*/ 554043 w 8571635"/>
              <a:gd name="connsiteY14" fmla="*/ 12137236 h 12792075"/>
              <a:gd name="connsiteX15" fmla="*/ 588230 w 8571635"/>
              <a:gd name="connsiteY15" fmla="*/ 12091028 h 12792075"/>
              <a:gd name="connsiteX16" fmla="*/ 622144 w 8571635"/>
              <a:gd name="connsiteY16" fmla="*/ 12044820 h 12792075"/>
              <a:gd name="connsiteX17" fmla="*/ 655787 w 8571635"/>
              <a:gd name="connsiteY17" fmla="*/ 11998612 h 12792075"/>
              <a:gd name="connsiteX18" fmla="*/ 689156 w 8571635"/>
              <a:gd name="connsiteY18" fmla="*/ 11952405 h 12792075"/>
              <a:gd name="connsiteX19" fmla="*/ 722249 w 8571635"/>
              <a:gd name="connsiteY19" fmla="*/ 11906197 h 12792075"/>
              <a:gd name="connsiteX20" fmla="*/ 755065 w 8571635"/>
              <a:gd name="connsiteY20" fmla="*/ 11859989 h 12792075"/>
              <a:gd name="connsiteX21" fmla="*/ 787601 w 8571635"/>
              <a:gd name="connsiteY21" fmla="*/ 11813781 h 12792075"/>
              <a:gd name="connsiteX22" fmla="*/ 819856 w 8571635"/>
              <a:gd name="connsiteY22" fmla="*/ 11767574 h 12792075"/>
              <a:gd name="connsiteX23" fmla="*/ 851830 w 8571635"/>
              <a:gd name="connsiteY23" fmla="*/ 11705963 h 12792075"/>
              <a:gd name="connsiteX24" fmla="*/ 883519 w 8571635"/>
              <a:gd name="connsiteY24" fmla="*/ 11659755 h 12792075"/>
              <a:gd name="connsiteX25" fmla="*/ 914922 w 8571635"/>
              <a:gd name="connsiteY25" fmla="*/ 11613548 h 12792075"/>
              <a:gd name="connsiteX26" fmla="*/ 946038 w 8571635"/>
              <a:gd name="connsiteY26" fmla="*/ 11567340 h 12792075"/>
              <a:gd name="connsiteX27" fmla="*/ 976865 w 8571635"/>
              <a:gd name="connsiteY27" fmla="*/ 11521132 h 12792075"/>
              <a:gd name="connsiteX28" fmla="*/ 1007399 w 8571635"/>
              <a:gd name="connsiteY28" fmla="*/ 11459522 h 12792075"/>
              <a:gd name="connsiteX29" fmla="*/ 1037643 w 8571635"/>
              <a:gd name="connsiteY29" fmla="*/ 11413314 h 12792075"/>
              <a:gd name="connsiteX30" fmla="*/ 1067593 w 8571635"/>
              <a:gd name="connsiteY30" fmla="*/ 11367106 h 12792075"/>
              <a:gd name="connsiteX31" fmla="*/ 1097247 w 8571635"/>
              <a:gd name="connsiteY31" fmla="*/ 11320899 h 12792075"/>
              <a:gd name="connsiteX32" fmla="*/ 1126603 w 8571635"/>
              <a:gd name="connsiteY32" fmla="*/ 11259288 h 12792075"/>
              <a:gd name="connsiteX33" fmla="*/ 1155661 w 8571635"/>
              <a:gd name="connsiteY33" fmla="*/ 11213081 h 12792075"/>
              <a:gd name="connsiteX34" fmla="*/ 1184417 w 8571635"/>
              <a:gd name="connsiteY34" fmla="*/ 11166873 h 12792075"/>
              <a:gd name="connsiteX35" fmla="*/ 1212871 w 8571635"/>
              <a:gd name="connsiteY35" fmla="*/ 11105262 h 12792075"/>
              <a:gd name="connsiteX36" fmla="*/ 1241023 w 8571635"/>
              <a:gd name="connsiteY36" fmla="*/ 11059055 h 12792075"/>
              <a:gd name="connsiteX37" fmla="*/ 1268867 w 8571635"/>
              <a:gd name="connsiteY37" fmla="*/ 10997444 h 12792075"/>
              <a:gd name="connsiteX38" fmla="*/ 1296405 w 8571635"/>
              <a:gd name="connsiteY38" fmla="*/ 10951237 h 12792075"/>
              <a:gd name="connsiteX39" fmla="*/ 1323635 w 8571635"/>
              <a:gd name="connsiteY39" fmla="*/ 10905029 h 12792075"/>
              <a:gd name="connsiteX40" fmla="*/ 1350551 w 8571635"/>
              <a:gd name="connsiteY40" fmla="*/ 10843419 h 12792075"/>
              <a:gd name="connsiteX41" fmla="*/ 1377159 w 8571635"/>
              <a:gd name="connsiteY41" fmla="*/ 10797211 h 12792075"/>
              <a:gd name="connsiteX42" fmla="*/ 1403451 w 8571635"/>
              <a:gd name="connsiteY42" fmla="*/ 10735600 h 12792075"/>
              <a:gd name="connsiteX43" fmla="*/ 1429427 w 8571635"/>
              <a:gd name="connsiteY43" fmla="*/ 10689393 h 12792075"/>
              <a:gd name="connsiteX44" fmla="*/ 1455087 w 8571635"/>
              <a:gd name="connsiteY44" fmla="*/ 10627782 h 12792075"/>
              <a:gd name="connsiteX45" fmla="*/ 1480427 w 8571635"/>
              <a:gd name="connsiteY45" fmla="*/ 10566172 h 12792075"/>
              <a:gd name="connsiteX46" fmla="*/ 1505447 w 8571635"/>
              <a:gd name="connsiteY46" fmla="*/ 10519964 h 12792075"/>
              <a:gd name="connsiteX47" fmla="*/ 1530145 w 8571635"/>
              <a:gd name="connsiteY47" fmla="*/ 10458354 h 12792075"/>
              <a:gd name="connsiteX48" fmla="*/ 1554519 w 8571635"/>
              <a:gd name="connsiteY48" fmla="*/ 10412146 h 12792075"/>
              <a:gd name="connsiteX49" fmla="*/ 1578567 w 8571635"/>
              <a:gd name="connsiteY49" fmla="*/ 10350536 h 12792075"/>
              <a:gd name="connsiteX50" fmla="*/ 1602289 w 8571635"/>
              <a:gd name="connsiteY50" fmla="*/ 10288926 h 12792075"/>
              <a:gd name="connsiteX51" fmla="*/ 1625683 w 8571635"/>
              <a:gd name="connsiteY51" fmla="*/ 10242718 h 12792075"/>
              <a:gd name="connsiteX52" fmla="*/ 1648747 w 8571635"/>
              <a:gd name="connsiteY52" fmla="*/ 10181107 h 12792075"/>
              <a:gd name="connsiteX53" fmla="*/ 1671475 w 8571635"/>
              <a:gd name="connsiteY53" fmla="*/ 10119497 h 12792075"/>
              <a:gd name="connsiteX54" fmla="*/ 1693873 w 8571635"/>
              <a:gd name="connsiteY54" fmla="*/ 10073289 h 12792075"/>
              <a:gd name="connsiteX55" fmla="*/ 1715935 w 8571635"/>
              <a:gd name="connsiteY55" fmla="*/ 10011679 h 12792075"/>
              <a:gd name="connsiteX56" fmla="*/ 1737659 w 8571635"/>
              <a:gd name="connsiteY56" fmla="*/ 9950069 h 12792075"/>
              <a:gd name="connsiteX57" fmla="*/ 1759043 w 8571635"/>
              <a:gd name="connsiteY57" fmla="*/ 9888458 h 12792075"/>
              <a:gd name="connsiteX58" fmla="*/ 1780091 w 8571635"/>
              <a:gd name="connsiteY58" fmla="*/ 9842251 h 12792075"/>
              <a:gd name="connsiteX59" fmla="*/ 1800795 w 8571635"/>
              <a:gd name="connsiteY59" fmla="*/ 9780640 h 12792075"/>
              <a:gd name="connsiteX60" fmla="*/ 1821155 w 8571635"/>
              <a:gd name="connsiteY60" fmla="*/ 9719030 h 12792075"/>
              <a:gd name="connsiteX61" fmla="*/ 1841167 w 8571635"/>
              <a:gd name="connsiteY61" fmla="*/ 9657420 h 12792075"/>
              <a:gd name="connsiteX62" fmla="*/ 1860835 w 8571635"/>
              <a:gd name="connsiteY62" fmla="*/ 9595809 h 12792075"/>
              <a:gd name="connsiteX63" fmla="*/ 1880155 w 8571635"/>
              <a:gd name="connsiteY63" fmla="*/ 9549602 h 12792075"/>
              <a:gd name="connsiteX64" fmla="*/ 1899123 w 8571635"/>
              <a:gd name="connsiteY64" fmla="*/ 9487991 h 12792075"/>
              <a:gd name="connsiteX65" fmla="*/ 1917743 w 8571635"/>
              <a:gd name="connsiteY65" fmla="*/ 9426381 h 12792075"/>
              <a:gd name="connsiteX66" fmla="*/ 1936005 w 8571635"/>
              <a:gd name="connsiteY66" fmla="*/ 9364771 h 12792075"/>
              <a:gd name="connsiteX67" fmla="*/ 1953913 w 8571635"/>
              <a:gd name="connsiteY67" fmla="*/ 9303160 h 12792075"/>
              <a:gd name="connsiteX68" fmla="*/ 1971465 w 8571635"/>
              <a:gd name="connsiteY68" fmla="*/ 9241550 h 12792075"/>
              <a:gd name="connsiteX69" fmla="*/ 1988659 w 8571635"/>
              <a:gd name="connsiteY69" fmla="*/ 9179940 h 12792075"/>
              <a:gd name="connsiteX70" fmla="*/ 2005491 w 8571635"/>
              <a:gd name="connsiteY70" fmla="*/ 9118329 h 12792075"/>
              <a:gd name="connsiteX71" fmla="*/ 2021963 w 8571635"/>
              <a:gd name="connsiteY71" fmla="*/ 9056719 h 12792075"/>
              <a:gd name="connsiteX72" fmla="*/ 2038071 w 8571635"/>
              <a:gd name="connsiteY72" fmla="*/ 8995109 h 12792075"/>
              <a:gd name="connsiteX73" fmla="*/ 2053813 w 8571635"/>
              <a:gd name="connsiteY73" fmla="*/ 8933498 h 12792075"/>
              <a:gd name="connsiteX74" fmla="*/ 2069189 w 8571635"/>
              <a:gd name="connsiteY74" fmla="*/ 8871888 h 12792075"/>
              <a:gd name="connsiteX75" fmla="*/ 2084195 w 8571635"/>
              <a:gd name="connsiteY75" fmla="*/ 8810278 h 12792075"/>
              <a:gd name="connsiteX76" fmla="*/ 2098835 w 8571635"/>
              <a:gd name="connsiteY76" fmla="*/ 8748667 h 12792075"/>
              <a:gd name="connsiteX77" fmla="*/ 2113099 w 8571635"/>
              <a:gd name="connsiteY77" fmla="*/ 8687057 h 12792075"/>
              <a:gd name="connsiteX78" fmla="*/ 2126991 w 8571635"/>
              <a:gd name="connsiteY78" fmla="*/ 8625447 h 12792075"/>
              <a:gd name="connsiteX79" fmla="*/ 2140511 w 8571635"/>
              <a:gd name="connsiteY79" fmla="*/ 8563836 h 12792075"/>
              <a:gd name="connsiteX80" fmla="*/ 2153651 w 8571635"/>
              <a:gd name="connsiteY80" fmla="*/ 8502226 h 12792075"/>
              <a:gd name="connsiteX81" fmla="*/ 2166413 w 8571635"/>
              <a:gd name="connsiteY81" fmla="*/ 8440616 h 12792075"/>
              <a:gd name="connsiteX82" fmla="*/ 2178795 w 8571635"/>
              <a:gd name="connsiteY82" fmla="*/ 8379005 h 12792075"/>
              <a:gd name="connsiteX83" fmla="*/ 2190797 w 8571635"/>
              <a:gd name="connsiteY83" fmla="*/ 8301993 h 12792075"/>
              <a:gd name="connsiteX84" fmla="*/ 2202415 w 8571635"/>
              <a:gd name="connsiteY84" fmla="*/ 8240382 h 12792075"/>
              <a:gd name="connsiteX85" fmla="*/ 2213647 w 8571635"/>
              <a:gd name="connsiteY85" fmla="*/ 8178772 h 12792075"/>
              <a:gd name="connsiteX86" fmla="*/ 2224493 w 8571635"/>
              <a:gd name="connsiteY86" fmla="*/ 8117162 h 12792075"/>
              <a:gd name="connsiteX87" fmla="*/ 2234951 w 8571635"/>
              <a:gd name="connsiteY87" fmla="*/ 8055551 h 12792075"/>
              <a:gd name="connsiteX88" fmla="*/ 2245019 w 8571635"/>
              <a:gd name="connsiteY88" fmla="*/ 7993941 h 12792075"/>
              <a:gd name="connsiteX89" fmla="*/ 2254695 w 8571635"/>
              <a:gd name="connsiteY89" fmla="*/ 7916928 h 12792075"/>
              <a:gd name="connsiteX90" fmla="*/ 2263979 w 8571635"/>
              <a:gd name="connsiteY90" fmla="*/ 7855318 h 12792075"/>
              <a:gd name="connsiteX91" fmla="*/ 2272867 w 8571635"/>
              <a:gd name="connsiteY91" fmla="*/ 7793707 h 12792075"/>
              <a:gd name="connsiteX92" fmla="*/ 2281359 w 8571635"/>
              <a:gd name="connsiteY92" fmla="*/ 7732097 h 12792075"/>
              <a:gd name="connsiteX93" fmla="*/ 2289453 w 8571635"/>
              <a:gd name="connsiteY93" fmla="*/ 7655084 h 12792075"/>
              <a:gd name="connsiteX94" fmla="*/ 2297147 w 8571635"/>
              <a:gd name="connsiteY94" fmla="*/ 7593474 h 12792075"/>
              <a:gd name="connsiteX95" fmla="*/ 2304439 w 8571635"/>
              <a:gd name="connsiteY95" fmla="*/ 7531863 h 12792075"/>
              <a:gd name="connsiteX96" fmla="*/ 2311331 w 8571635"/>
              <a:gd name="connsiteY96" fmla="*/ 7470253 h 12792075"/>
              <a:gd name="connsiteX97" fmla="*/ 2317815 w 8571635"/>
              <a:gd name="connsiteY97" fmla="*/ 7393240 h 12792075"/>
              <a:gd name="connsiteX98" fmla="*/ 2323893 w 8571635"/>
              <a:gd name="connsiteY98" fmla="*/ 7331630 h 12792075"/>
              <a:gd name="connsiteX99" fmla="*/ 2329563 w 8571635"/>
              <a:gd name="connsiteY99" fmla="*/ 7270019 h 12792075"/>
              <a:gd name="connsiteX100" fmla="*/ 2334823 w 8571635"/>
              <a:gd name="connsiteY100" fmla="*/ 7193007 h 12792075"/>
              <a:gd name="connsiteX101" fmla="*/ 2339673 w 8571635"/>
              <a:gd name="connsiteY101" fmla="*/ 7131396 h 12792075"/>
              <a:gd name="connsiteX102" fmla="*/ 2344109 w 8571635"/>
              <a:gd name="connsiteY102" fmla="*/ 7069786 h 12792075"/>
              <a:gd name="connsiteX103" fmla="*/ 2348131 w 8571635"/>
              <a:gd name="connsiteY103" fmla="*/ 6992773 h 12792075"/>
              <a:gd name="connsiteX104" fmla="*/ 2351737 w 8571635"/>
              <a:gd name="connsiteY104" fmla="*/ 6931163 h 12792075"/>
              <a:gd name="connsiteX105" fmla="*/ 2354923 w 8571635"/>
              <a:gd name="connsiteY105" fmla="*/ 6869552 h 12792075"/>
              <a:gd name="connsiteX106" fmla="*/ 2357691 w 8571635"/>
              <a:gd name="connsiteY106" fmla="*/ 6792539 h 12792075"/>
              <a:gd name="connsiteX107" fmla="*/ 2360039 w 8571635"/>
              <a:gd name="connsiteY107" fmla="*/ 6730929 h 12792075"/>
              <a:gd name="connsiteX108" fmla="*/ 2361963 w 8571635"/>
              <a:gd name="connsiteY108" fmla="*/ 6653917 h 12792075"/>
              <a:gd name="connsiteX109" fmla="*/ 2363461 w 8571635"/>
              <a:gd name="connsiteY109" fmla="*/ 6592306 h 12792075"/>
              <a:gd name="connsiteX110" fmla="*/ 2364533 w 8571635"/>
              <a:gd name="connsiteY110" fmla="*/ 6530696 h 12792075"/>
              <a:gd name="connsiteX111" fmla="*/ 2365179 w 8571635"/>
              <a:gd name="connsiteY111" fmla="*/ 6453683 h 12792075"/>
              <a:gd name="connsiteX112" fmla="*/ 2365393 w 8571635"/>
              <a:gd name="connsiteY112" fmla="*/ 6392072 h 12792075"/>
              <a:gd name="connsiteX113" fmla="*/ 2365179 w 8571635"/>
              <a:gd name="connsiteY113" fmla="*/ 6315059 h 12792075"/>
              <a:gd name="connsiteX114" fmla="*/ 2364533 w 8571635"/>
              <a:gd name="connsiteY114" fmla="*/ 6253450 h 12792075"/>
              <a:gd name="connsiteX115" fmla="*/ 2363461 w 8571635"/>
              <a:gd name="connsiteY115" fmla="*/ 6191839 h 12792075"/>
              <a:gd name="connsiteX116" fmla="*/ 2361963 w 8571635"/>
              <a:gd name="connsiteY116" fmla="*/ 6114826 h 12792075"/>
              <a:gd name="connsiteX117" fmla="*/ 2360039 w 8571635"/>
              <a:gd name="connsiteY117" fmla="*/ 6053215 h 12792075"/>
              <a:gd name="connsiteX118" fmla="*/ 2357691 w 8571635"/>
              <a:gd name="connsiteY118" fmla="*/ 5976203 h 12792075"/>
              <a:gd name="connsiteX119" fmla="*/ 2354923 w 8571635"/>
              <a:gd name="connsiteY119" fmla="*/ 5914592 h 12792075"/>
              <a:gd name="connsiteX120" fmla="*/ 2351737 w 8571635"/>
              <a:gd name="connsiteY120" fmla="*/ 5852982 h 12792075"/>
              <a:gd name="connsiteX121" fmla="*/ 2348131 w 8571635"/>
              <a:gd name="connsiteY121" fmla="*/ 5775969 h 12792075"/>
              <a:gd name="connsiteX122" fmla="*/ 2344109 w 8571635"/>
              <a:gd name="connsiteY122" fmla="*/ 5714359 h 12792075"/>
              <a:gd name="connsiteX123" fmla="*/ 2339673 w 8571635"/>
              <a:gd name="connsiteY123" fmla="*/ 5637346 h 12792075"/>
              <a:gd name="connsiteX124" fmla="*/ 2334823 w 8571635"/>
              <a:gd name="connsiteY124" fmla="*/ 5575735 h 12792075"/>
              <a:gd name="connsiteX125" fmla="*/ 2329563 w 8571635"/>
              <a:gd name="connsiteY125" fmla="*/ 5514125 h 12792075"/>
              <a:gd name="connsiteX126" fmla="*/ 2323893 w 8571635"/>
              <a:gd name="connsiteY126" fmla="*/ 5452515 h 12792075"/>
              <a:gd name="connsiteX127" fmla="*/ 2317815 w 8571635"/>
              <a:gd name="connsiteY127" fmla="*/ 5375502 h 12792075"/>
              <a:gd name="connsiteX128" fmla="*/ 2311331 w 8571635"/>
              <a:gd name="connsiteY128" fmla="*/ 5313891 h 12792075"/>
              <a:gd name="connsiteX129" fmla="*/ 2304439 w 8571635"/>
              <a:gd name="connsiteY129" fmla="*/ 5252281 h 12792075"/>
              <a:gd name="connsiteX130" fmla="*/ 2297147 w 8571635"/>
              <a:gd name="connsiteY130" fmla="*/ 5175269 h 12792075"/>
              <a:gd name="connsiteX131" fmla="*/ 2289453 w 8571635"/>
              <a:gd name="connsiteY131" fmla="*/ 5113658 h 12792075"/>
              <a:gd name="connsiteX132" fmla="*/ 2281359 w 8571635"/>
              <a:gd name="connsiteY132" fmla="*/ 5052048 h 12792075"/>
              <a:gd name="connsiteX133" fmla="*/ 2272867 w 8571635"/>
              <a:gd name="connsiteY133" fmla="*/ 4990437 h 12792075"/>
              <a:gd name="connsiteX134" fmla="*/ 2263979 w 8571635"/>
              <a:gd name="connsiteY134" fmla="*/ 4913424 h 12792075"/>
              <a:gd name="connsiteX135" fmla="*/ 2254695 w 8571635"/>
              <a:gd name="connsiteY135" fmla="*/ 4851814 h 12792075"/>
              <a:gd name="connsiteX136" fmla="*/ 2245019 w 8571635"/>
              <a:gd name="connsiteY136" fmla="*/ 4790204 h 12792075"/>
              <a:gd name="connsiteX137" fmla="*/ 2234951 w 8571635"/>
              <a:gd name="connsiteY137" fmla="*/ 4728593 h 12792075"/>
              <a:gd name="connsiteX138" fmla="*/ 2224493 w 8571635"/>
              <a:gd name="connsiteY138" fmla="*/ 4666983 h 12792075"/>
              <a:gd name="connsiteX139" fmla="*/ 2213647 w 8571635"/>
              <a:gd name="connsiteY139" fmla="*/ 4589970 h 12792075"/>
              <a:gd name="connsiteX140" fmla="*/ 2202415 w 8571635"/>
              <a:gd name="connsiteY140" fmla="*/ 4528360 h 12792075"/>
              <a:gd name="connsiteX141" fmla="*/ 2190797 w 8571635"/>
              <a:gd name="connsiteY141" fmla="*/ 4466750 h 12792075"/>
              <a:gd name="connsiteX142" fmla="*/ 2178795 w 8571635"/>
              <a:gd name="connsiteY142" fmla="*/ 4405139 h 12792075"/>
              <a:gd name="connsiteX143" fmla="*/ 2166413 w 8571635"/>
              <a:gd name="connsiteY143" fmla="*/ 4343529 h 12792075"/>
              <a:gd name="connsiteX144" fmla="*/ 2153651 w 8571635"/>
              <a:gd name="connsiteY144" fmla="*/ 4281918 h 12792075"/>
              <a:gd name="connsiteX145" fmla="*/ 2140511 w 8571635"/>
              <a:gd name="connsiteY145" fmla="*/ 4220308 h 12792075"/>
              <a:gd name="connsiteX146" fmla="*/ 2126991 w 8571635"/>
              <a:gd name="connsiteY146" fmla="*/ 4158698 h 12792075"/>
              <a:gd name="connsiteX147" fmla="*/ 2113099 w 8571635"/>
              <a:gd name="connsiteY147" fmla="*/ 4097087 h 12792075"/>
              <a:gd name="connsiteX148" fmla="*/ 2098835 w 8571635"/>
              <a:gd name="connsiteY148" fmla="*/ 4020075 h 12792075"/>
              <a:gd name="connsiteX149" fmla="*/ 2084195 w 8571635"/>
              <a:gd name="connsiteY149" fmla="*/ 3958464 h 12792075"/>
              <a:gd name="connsiteX150" fmla="*/ 2069189 w 8571635"/>
              <a:gd name="connsiteY150" fmla="*/ 3896854 h 12792075"/>
              <a:gd name="connsiteX151" fmla="*/ 2053813 w 8571635"/>
              <a:gd name="connsiteY151" fmla="*/ 3835244 h 12792075"/>
              <a:gd name="connsiteX152" fmla="*/ 2038071 w 8571635"/>
              <a:gd name="connsiteY152" fmla="*/ 3773633 h 12792075"/>
              <a:gd name="connsiteX153" fmla="*/ 2021963 w 8571635"/>
              <a:gd name="connsiteY153" fmla="*/ 3712023 h 12792075"/>
              <a:gd name="connsiteX154" fmla="*/ 2005491 w 8571635"/>
              <a:gd name="connsiteY154" fmla="*/ 3650413 h 12792075"/>
              <a:gd name="connsiteX155" fmla="*/ 1988659 w 8571635"/>
              <a:gd name="connsiteY155" fmla="*/ 3588802 h 12792075"/>
              <a:gd name="connsiteX156" fmla="*/ 1971465 w 8571635"/>
              <a:gd name="connsiteY156" fmla="*/ 3542594 h 12792075"/>
              <a:gd name="connsiteX157" fmla="*/ 1953913 w 8571635"/>
              <a:gd name="connsiteY157" fmla="*/ 3480984 h 12792075"/>
              <a:gd name="connsiteX158" fmla="*/ 1936005 w 8571635"/>
              <a:gd name="connsiteY158" fmla="*/ 3419374 h 12792075"/>
              <a:gd name="connsiteX159" fmla="*/ 1917743 w 8571635"/>
              <a:gd name="connsiteY159" fmla="*/ 3357764 h 12792075"/>
              <a:gd name="connsiteX160" fmla="*/ 1899123 w 8571635"/>
              <a:gd name="connsiteY160" fmla="*/ 3296153 h 12792075"/>
              <a:gd name="connsiteX161" fmla="*/ 1880155 w 8571635"/>
              <a:gd name="connsiteY161" fmla="*/ 3234543 h 12792075"/>
              <a:gd name="connsiteX162" fmla="*/ 1860835 w 8571635"/>
              <a:gd name="connsiteY162" fmla="*/ 3172933 h 12792075"/>
              <a:gd name="connsiteX163" fmla="*/ 1841167 w 8571635"/>
              <a:gd name="connsiteY163" fmla="*/ 3111322 h 12792075"/>
              <a:gd name="connsiteX164" fmla="*/ 1821155 w 8571635"/>
              <a:gd name="connsiteY164" fmla="*/ 3065114 h 12792075"/>
              <a:gd name="connsiteX165" fmla="*/ 1800795 w 8571635"/>
              <a:gd name="connsiteY165" fmla="*/ 3003504 h 12792075"/>
              <a:gd name="connsiteX166" fmla="*/ 1780091 w 8571635"/>
              <a:gd name="connsiteY166" fmla="*/ 2941894 h 12792075"/>
              <a:gd name="connsiteX167" fmla="*/ 1759043 w 8571635"/>
              <a:gd name="connsiteY167" fmla="*/ 2880283 h 12792075"/>
              <a:gd name="connsiteX168" fmla="*/ 1737659 w 8571635"/>
              <a:gd name="connsiteY168" fmla="*/ 2818673 h 12792075"/>
              <a:gd name="connsiteX169" fmla="*/ 1715935 w 8571635"/>
              <a:gd name="connsiteY169" fmla="*/ 2772465 h 12792075"/>
              <a:gd name="connsiteX170" fmla="*/ 1693873 w 8571635"/>
              <a:gd name="connsiteY170" fmla="*/ 2710855 h 12792075"/>
              <a:gd name="connsiteX171" fmla="*/ 1671475 w 8571635"/>
              <a:gd name="connsiteY171" fmla="*/ 2649245 h 12792075"/>
              <a:gd name="connsiteX172" fmla="*/ 1648747 w 8571635"/>
              <a:gd name="connsiteY172" fmla="*/ 2603037 h 12792075"/>
              <a:gd name="connsiteX173" fmla="*/ 1625683 w 8571635"/>
              <a:gd name="connsiteY173" fmla="*/ 2541427 h 12792075"/>
              <a:gd name="connsiteX174" fmla="*/ 1602289 w 8571635"/>
              <a:gd name="connsiteY174" fmla="*/ 2479816 h 12792075"/>
              <a:gd name="connsiteX175" fmla="*/ 1578567 w 8571635"/>
              <a:gd name="connsiteY175" fmla="*/ 2433609 h 12792075"/>
              <a:gd name="connsiteX176" fmla="*/ 1554519 w 8571635"/>
              <a:gd name="connsiteY176" fmla="*/ 2371998 h 12792075"/>
              <a:gd name="connsiteX177" fmla="*/ 1530145 w 8571635"/>
              <a:gd name="connsiteY177" fmla="*/ 2310388 h 12792075"/>
              <a:gd name="connsiteX178" fmla="*/ 1505447 w 8571635"/>
              <a:gd name="connsiteY178" fmla="*/ 2264180 h 12792075"/>
              <a:gd name="connsiteX179" fmla="*/ 1480427 w 8571635"/>
              <a:gd name="connsiteY179" fmla="*/ 2202570 h 12792075"/>
              <a:gd name="connsiteX180" fmla="*/ 1455087 w 8571635"/>
              <a:gd name="connsiteY180" fmla="*/ 2156362 h 12792075"/>
              <a:gd name="connsiteX181" fmla="*/ 1429427 w 8571635"/>
              <a:gd name="connsiteY181" fmla="*/ 2094751 h 12792075"/>
              <a:gd name="connsiteX182" fmla="*/ 1403451 w 8571635"/>
              <a:gd name="connsiteY182" fmla="*/ 2033141 h 12792075"/>
              <a:gd name="connsiteX183" fmla="*/ 1377159 w 8571635"/>
              <a:gd name="connsiteY183" fmla="*/ 1986933 h 12792075"/>
              <a:gd name="connsiteX184" fmla="*/ 1350551 w 8571635"/>
              <a:gd name="connsiteY184" fmla="*/ 1925323 h 12792075"/>
              <a:gd name="connsiteX185" fmla="*/ 1323635 w 8571635"/>
              <a:gd name="connsiteY185" fmla="*/ 1879115 h 12792075"/>
              <a:gd name="connsiteX186" fmla="*/ 1296405 w 8571635"/>
              <a:gd name="connsiteY186" fmla="*/ 1832908 h 12792075"/>
              <a:gd name="connsiteX187" fmla="*/ 1268867 w 8571635"/>
              <a:gd name="connsiteY187" fmla="*/ 1771297 h 12792075"/>
              <a:gd name="connsiteX188" fmla="*/ 1241023 w 8571635"/>
              <a:gd name="connsiteY188" fmla="*/ 1725089 h 12792075"/>
              <a:gd name="connsiteX189" fmla="*/ 1212871 w 8571635"/>
              <a:gd name="connsiteY189" fmla="*/ 1663479 h 12792075"/>
              <a:gd name="connsiteX190" fmla="*/ 1184417 w 8571635"/>
              <a:gd name="connsiteY190" fmla="*/ 1617272 h 12792075"/>
              <a:gd name="connsiteX191" fmla="*/ 1155661 w 8571635"/>
              <a:gd name="connsiteY191" fmla="*/ 1571064 h 12792075"/>
              <a:gd name="connsiteX192" fmla="*/ 1126603 w 8571635"/>
              <a:gd name="connsiteY192" fmla="*/ 1509453 h 12792075"/>
              <a:gd name="connsiteX193" fmla="*/ 1097247 w 8571635"/>
              <a:gd name="connsiteY193" fmla="*/ 1463246 h 12792075"/>
              <a:gd name="connsiteX194" fmla="*/ 1067593 w 8571635"/>
              <a:gd name="connsiteY194" fmla="*/ 1417038 h 12792075"/>
              <a:gd name="connsiteX195" fmla="*/ 1037643 w 8571635"/>
              <a:gd name="connsiteY195" fmla="*/ 1355428 h 12792075"/>
              <a:gd name="connsiteX196" fmla="*/ 1007399 w 8571635"/>
              <a:gd name="connsiteY196" fmla="*/ 1309220 h 12792075"/>
              <a:gd name="connsiteX197" fmla="*/ 976865 w 8571635"/>
              <a:gd name="connsiteY197" fmla="*/ 1263012 h 12792075"/>
              <a:gd name="connsiteX198" fmla="*/ 946038 w 8571635"/>
              <a:gd name="connsiteY198" fmla="*/ 1216804 h 12792075"/>
              <a:gd name="connsiteX199" fmla="*/ 914922 w 8571635"/>
              <a:gd name="connsiteY199" fmla="*/ 1155194 h 12792075"/>
              <a:gd name="connsiteX200" fmla="*/ 883519 w 8571635"/>
              <a:gd name="connsiteY200" fmla="*/ 1108986 h 12792075"/>
              <a:gd name="connsiteX201" fmla="*/ 851830 w 8571635"/>
              <a:gd name="connsiteY201" fmla="*/ 1062778 h 12792075"/>
              <a:gd name="connsiteX202" fmla="*/ 819856 w 8571635"/>
              <a:gd name="connsiteY202" fmla="*/ 1016571 h 12792075"/>
              <a:gd name="connsiteX203" fmla="*/ 787601 w 8571635"/>
              <a:gd name="connsiteY203" fmla="*/ 970363 h 12792075"/>
              <a:gd name="connsiteX204" fmla="*/ 755065 w 8571635"/>
              <a:gd name="connsiteY204" fmla="*/ 924155 h 12792075"/>
              <a:gd name="connsiteX205" fmla="*/ 722249 w 8571635"/>
              <a:gd name="connsiteY205" fmla="*/ 877947 h 12792075"/>
              <a:gd name="connsiteX206" fmla="*/ 689156 w 8571635"/>
              <a:gd name="connsiteY206" fmla="*/ 831740 h 12792075"/>
              <a:gd name="connsiteX207" fmla="*/ 655787 w 8571635"/>
              <a:gd name="connsiteY207" fmla="*/ 785532 h 12792075"/>
              <a:gd name="connsiteX208" fmla="*/ 622144 w 8571635"/>
              <a:gd name="connsiteY208" fmla="*/ 739324 h 12792075"/>
              <a:gd name="connsiteX209" fmla="*/ 588230 w 8571635"/>
              <a:gd name="connsiteY209" fmla="*/ 693117 h 12792075"/>
              <a:gd name="connsiteX210" fmla="*/ 554043 w 8571635"/>
              <a:gd name="connsiteY210" fmla="*/ 646909 h 12792075"/>
              <a:gd name="connsiteX211" fmla="*/ 519586 w 8571635"/>
              <a:gd name="connsiteY211" fmla="*/ 600701 h 12792075"/>
              <a:gd name="connsiteX212" fmla="*/ 484864 w 8571635"/>
              <a:gd name="connsiteY212" fmla="*/ 554493 h 12792075"/>
              <a:gd name="connsiteX213" fmla="*/ 414621 w 8571635"/>
              <a:gd name="connsiteY213" fmla="*/ 462078 h 12792075"/>
              <a:gd name="connsiteX214" fmla="*/ 343327 w 8571635"/>
              <a:gd name="connsiteY214" fmla="*/ 369662 h 12792075"/>
              <a:gd name="connsiteX215" fmla="*/ 307290 w 8571635"/>
              <a:gd name="connsiteY215" fmla="*/ 338857 h 12792075"/>
              <a:gd name="connsiteX216" fmla="*/ 234446 w 8571635"/>
              <a:gd name="connsiteY216" fmla="*/ 246441 h 12792075"/>
              <a:gd name="connsiteX217" fmla="*/ 197641 w 8571635"/>
              <a:gd name="connsiteY217" fmla="*/ 200234 h 12792075"/>
              <a:gd name="connsiteX218" fmla="*/ 160583 w 8571635"/>
              <a:gd name="connsiteY218" fmla="*/ 169429 h 12792075"/>
              <a:gd name="connsiteX219" fmla="*/ 85717 w 8571635"/>
              <a:gd name="connsiteY219" fmla="*/ 77013 h 12792075"/>
              <a:gd name="connsiteX220" fmla="*/ 47912 w 8571635"/>
              <a:gd name="connsiteY220" fmla="*/ 46208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8571635" h="12792075">
                <a:moveTo>
                  <a:pt x="11691" y="0"/>
                </a:moveTo>
                <a:lnTo>
                  <a:pt x="8571635" y="0"/>
                </a:lnTo>
                <a:lnTo>
                  <a:pt x="8571635" y="12792075"/>
                </a:lnTo>
                <a:lnTo>
                  <a:pt x="0" y="12792075"/>
                </a:lnTo>
                <a:lnTo>
                  <a:pt x="9860" y="12784144"/>
                </a:lnTo>
                <a:lnTo>
                  <a:pt x="85717" y="12691729"/>
                </a:lnTo>
                <a:lnTo>
                  <a:pt x="123275" y="12660923"/>
                </a:lnTo>
                <a:lnTo>
                  <a:pt x="197641" y="12568508"/>
                </a:lnTo>
                <a:lnTo>
                  <a:pt x="234446" y="12537703"/>
                </a:lnTo>
                <a:lnTo>
                  <a:pt x="307290" y="12445287"/>
                </a:lnTo>
                <a:lnTo>
                  <a:pt x="379104" y="12352872"/>
                </a:lnTo>
                <a:lnTo>
                  <a:pt x="414621" y="12322067"/>
                </a:lnTo>
                <a:lnTo>
                  <a:pt x="484864" y="12229651"/>
                </a:lnTo>
                <a:lnTo>
                  <a:pt x="519586" y="12183443"/>
                </a:lnTo>
                <a:lnTo>
                  <a:pt x="554043" y="12137236"/>
                </a:lnTo>
                <a:lnTo>
                  <a:pt x="588230" y="12091028"/>
                </a:lnTo>
                <a:lnTo>
                  <a:pt x="622144" y="12044820"/>
                </a:lnTo>
                <a:lnTo>
                  <a:pt x="655787" y="11998612"/>
                </a:lnTo>
                <a:lnTo>
                  <a:pt x="689156" y="11952405"/>
                </a:lnTo>
                <a:lnTo>
                  <a:pt x="722249" y="11906197"/>
                </a:lnTo>
                <a:lnTo>
                  <a:pt x="755065" y="11859989"/>
                </a:lnTo>
                <a:lnTo>
                  <a:pt x="787601" y="11813781"/>
                </a:lnTo>
                <a:lnTo>
                  <a:pt x="819856" y="11767574"/>
                </a:lnTo>
                <a:lnTo>
                  <a:pt x="851830" y="11705963"/>
                </a:lnTo>
                <a:lnTo>
                  <a:pt x="883519" y="11659755"/>
                </a:lnTo>
                <a:lnTo>
                  <a:pt x="914922" y="11613548"/>
                </a:lnTo>
                <a:lnTo>
                  <a:pt x="946038" y="11567340"/>
                </a:lnTo>
                <a:lnTo>
                  <a:pt x="976865" y="11521132"/>
                </a:lnTo>
                <a:lnTo>
                  <a:pt x="1007399" y="11459522"/>
                </a:lnTo>
                <a:lnTo>
                  <a:pt x="1037643" y="11413314"/>
                </a:lnTo>
                <a:lnTo>
                  <a:pt x="1067593" y="11367106"/>
                </a:lnTo>
                <a:lnTo>
                  <a:pt x="1097247" y="11320899"/>
                </a:lnTo>
                <a:lnTo>
                  <a:pt x="1126603" y="11259288"/>
                </a:lnTo>
                <a:lnTo>
                  <a:pt x="1155661" y="11213081"/>
                </a:lnTo>
                <a:lnTo>
                  <a:pt x="1184417" y="11166873"/>
                </a:lnTo>
                <a:lnTo>
                  <a:pt x="1212871" y="11105262"/>
                </a:lnTo>
                <a:lnTo>
                  <a:pt x="1241023" y="11059055"/>
                </a:lnTo>
                <a:lnTo>
                  <a:pt x="1268867" y="10997444"/>
                </a:lnTo>
                <a:lnTo>
                  <a:pt x="1296405" y="10951237"/>
                </a:lnTo>
                <a:lnTo>
                  <a:pt x="1323635" y="10905029"/>
                </a:lnTo>
                <a:lnTo>
                  <a:pt x="1350551" y="10843419"/>
                </a:lnTo>
                <a:lnTo>
                  <a:pt x="1377159" y="10797211"/>
                </a:lnTo>
                <a:lnTo>
                  <a:pt x="1403451" y="10735600"/>
                </a:lnTo>
                <a:lnTo>
                  <a:pt x="1429427" y="10689393"/>
                </a:lnTo>
                <a:lnTo>
                  <a:pt x="1455087" y="10627782"/>
                </a:lnTo>
                <a:lnTo>
                  <a:pt x="1480427" y="10566172"/>
                </a:lnTo>
                <a:lnTo>
                  <a:pt x="1505447" y="10519964"/>
                </a:lnTo>
                <a:lnTo>
                  <a:pt x="1530145" y="10458354"/>
                </a:lnTo>
                <a:lnTo>
                  <a:pt x="1554519" y="10412146"/>
                </a:lnTo>
                <a:lnTo>
                  <a:pt x="1578567" y="10350536"/>
                </a:lnTo>
                <a:lnTo>
                  <a:pt x="1602289" y="10288926"/>
                </a:lnTo>
                <a:lnTo>
                  <a:pt x="1625683" y="10242718"/>
                </a:lnTo>
                <a:lnTo>
                  <a:pt x="1648747" y="10181107"/>
                </a:lnTo>
                <a:lnTo>
                  <a:pt x="1671475" y="10119497"/>
                </a:lnTo>
                <a:lnTo>
                  <a:pt x="1693873" y="10073289"/>
                </a:lnTo>
                <a:lnTo>
                  <a:pt x="1715935" y="10011679"/>
                </a:lnTo>
                <a:lnTo>
                  <a:pt x="1737659" y="9950069"/>
                </a:lnTo>
                <a:lnTo>
                  <a:pt x="1759043" y="9888458"/>
                </a:lnTo>
                <a:lnTo>
                  <a:pt x="1780091" y="9842251"/>
                </a:lnTo>
                <a:lnTo>
                  <a:pt x="1800795" y="9780640"/>
                </a:lnTo>
                <a:lnTo>
                  <a:pt x="1821155" y="9719030"/>
                </a:lnTo>
                <a:lnTo>
                  <a:pt x="1841167" y="9657420"/>
                </a:lnTo>
                <a:lnTo>
                  <a:pt x="1860835" y="9595809"/>
                </a:lnTo>
                <a:lnTo>
                  <a:pt x="1880155" y="9549602"/>
                </a:lnTo>
                <a:lnTo>
                  <a:pt x="1899123" y="9487991"/>
                </a:lnTo>
                <a:lnTo>
                  <a:pt x="1917743" y="9426381"/>
                </a:lnTo>
                <a:lnTo>
                  <a:pt x="1936005" y="9364771"/>
                </a:lnTo>
                <a:lnTo>
                  <a:pt x="1953913" y="9303160"/>
                </a:lnTo>
                <a:lnTo>
                  <a:pt x="1971465" y="9241550"/>
                </a:lnTo>
                <a:lnTo>
                  <a:pt x="1988659" y="9179940"/>
                </a:lnTo>
                <a:lnTo>
                  <a:pt x="2005491" y="9118329"/>
                </a:lnTo>
                <a:lnTo>
                  <a:pt x="2021963" y="9056719"/>
                </a:lnTo>
                <a:lnTo>
                  <a:pt x="2038071" y="8995109"/>
                </a:lnTo>
                <a:lnTo>
                  <a:pt x="2053813" y="8933498"/>
                </a:lnTo>
                <a:lnTo>
                  <a:pt x="2069189" y="8871888"/>
                </a:lnTo>
                <a:lnTo>
                  <a:pt x="2084195" y="8810278"/>
                </a:lnTo>
                <a:lnTo>
                  <a:pt x="2098835" y="8748667"/>
                </a:lnTo>
                <a:lnTo>
                  <a:pt x="2113099" y="8687057"/>
                </a:lnTo>
                <a:lnTo>
                  <a:pt x="2126991" y="8625447"/>
                </a:lnTo>
                <a:lnTo>
                  <a:pt x="2140511" y="8563836"/>
                </a:lnTo>
                <a:lnTo>
                  <a:pt x="2153651" y="8502226"/>
                </a:lnTo>
                <a:lnTo>
                  <a:pt x="2166413" y="8440616"/>
                </a:lnTo>
                <a:lnTo>
                  <a:pt x="2178795" y="8379005"/>
                </a:lnTo>
                <a:lnTo>
                  <a:pt x="2190797" y="8301993"/>
                </a:lnTo>
                <a:lnTo>
                  <a:pt x="2202415" y="8240382"/>
                </a:lnTo>
                <a:lnTo>
                  <a:pt x="2213647" y="8178772"/>
                </a:lnTo>
                <a:lnTo>
                  <a:pt x="2224493" y="8117162"/>
                </a:lnTo>
                <a:lnTo>
                  <a:pt x="2234951" y="8055551"/>
                </a:lnTo>
                <a:lnTo>
                  <a:pt x="2245019" y="7993941"/>
                </a:lnTo>
                <a:lnTo>
                  <a:pt x="2254695" y="7916928"/>
                </a:lnTo>
                <a:lnTo>
                  <a:pt x="2263979" y="7855318"/>
                </a:lnTo>
                <a:lnTo>
                  <a:pt x="2272867" y="7793707"/>
                </a:lnTo>
                <a:lnTo>
                  <a:pt x="2281359" y="7732097"/>
                </a:lnTo>
                <a:lnTo>
                  <a:pt x="2289453" y="7655084"/>
                </a:lnTo>
                <a:lnTo>
                  <a:pt x="2297147" y="7593474"/>
                </a:lnTo>
                <a:lnTo>
                  <a:pt x="2304439" y="7531863"/>
                </a:lnTo>
                <a:lnTo>
                  <a:pt x="2311331" y="7470253"/>
                </a:lnTo>
                <a:lnTo>
                  <a:pt x="2317815" y="7393240"/>
                </a:lnTo>
                <a:lnTo>
                  <a:pt x="2323893" y="7331630"/>
                </a:lnTo>
                <a:lnTo>
                  <a:pt x="2329563" y="7270019"/>
                </a:lnTo>
                <a:lnTo>
                  <a:pt x="2334823" y="7193007"/>
                </a:lnTo>
                <a:lnTo>
                  <a:pt x="2339673" y="7131396"/>
                </a:lnTo>
                <a:lnTo>
                  <a:pt x="2344109" y="7069786"/>
                </a:lnTo>
                <a:lnTo>
                  <a:pt x="2348131" y="6992773"/>
                </a:lnTo>
                <a:lnTo>
                  <a:pt x="2351737" y="6931163"/>
                </a:lnTo>
                <a:lnTo>
                  <a:pt x="2354923" y="6869552"/>
                </a:lnTo>
                <a:lnTo>
                  <a:pt x="2357691" y="6792539"/>
                </a:lnTo>
                <a:lnTo>
                  <a:pt x="2360039" y="6730929"/>
                </a:lnTo>
                <a:lnTo>
                  <a:pt x="2361963" y="6653917"/>
                </a:lnTo>
                <a:lnTo>
                  <a:pt x="2363461" y="6592306"/>
                </a:lnTo>
                <a:lnTo>
                  <a:pt x="2364533" y="6530696"/>
                </a:lnTo>
                <a:lnTo>
                  <a:pt x="2365179" y="6453683"/>
                </a:lnTo>
                <a:lnTo>
                  <a:pt x="2365393" y="6392072"/>
                </a:lnTo>
                <a:lnTo>
                  <a:pt x="2365179" y="6315059"/>
                </a:lnTo>
                <a:lnTo>
                  <a:pt x="2364533" y="6253450"/>
                </a:lnTo>
                <a:lnTo>
                  <a:pt x="2363461" y="6191839"/>
                </a:lnTo>
                <a:lnTo>
                  <a:pt x="2361963" y="6114826"/>
                </a:lnTo>
                <a:lnTo>
                  <a:pt x="2360039" y="6053215"/>
                </a:lnTo>
                <a:lnTo>
                  <a:pt x="2357691" y="5976203"/>
                </a:lnTo>
                <a:lnTo>
                  <a:pt x="2354923" y="5914592"/>
                </a:lnTo>
                <a:lnTo>
                  <a:pt x="2351737" y="5852982"/>
                </a:lnTo>
                <a:lnTo>
                  <a:pt x="2348131" y="5775969"/>
                </a:lnTo>
                <a:lnTo>
                  <a:pt x="2344109" y="5714359"/>
                </a:lnTo>
                <a:lnTo>
                  <a:pt x="2339673" y="5637346"/>
                </a:lnTo>
                <a:lnTo>
                  <a:pt x="2334823" y="5575735"/>
                </a:lnTo>
                <a:lnTo>
                  <a:pt x="2329563" y="5514125"/>
                </a:lnTo>
                <a:lnTo>
                  <a:pt x="2323893" y="5452515"/>
                </a:lnTo>
                <a:lnTo>
                  <a:pt x="2317815" y="5375502"/>
                </a:lnTo>
                <a:lnTo>
                  <a:pt x="2311331" y="5313891"/>
                </a:lnTo>
                <a:lnTo>
                  <a:pt x="2304439" y="5252281"/>
                </a:lnTo>
                <a:lnTo>
                  <a:pt x="2297147" y="5175269"/>
                </a:lnTo>
                <a:lnTo>
                  <a:pt x="2289453" y="5113658"/>
                </a:lnTo>
                <a:lnTo>
                  <a:pt x="2281359" y="5052048"/>
                </a:lnTo>
                <a:lnTo>
                  <a:pt x="2272867" y="4990437"/>
                </a:lnTo>
                <a:lnTo>
                  <a:pt x="2263979" y="4913424"/>
                </a:lnTo>
                <a:lnTo>
                  <a:pt x="2254695" y="4851814"/>
                </a:lnTo>
                <a:lnTo>
                  <a:pt x="2245019" y="4790204"/>
                </a:lnTo>
                <a:lnTo>
                  <a:pt x="2234951" y="4728593"/>
                </a:lnTo>
                <a:lnTo>
                  <a:pt x="2224493" y="4666983"/>
                </a:lnTo>
                <a:lnTo>
                  <a:pt x="2213647" y="4589970"/>
                </a:lnTo>
                <a:lnTo>
                  <a:pt x="2202415" y="4528360"/>
                </a:lnTo>
                <a:lnTo>
                  <a:pt x="2190797" y="4466750"/>
                </a:lnTo>
                <a:lnTo>
                  <a:pt x="2178795" y="4405139"/>
                </a:lnTo>
                <a:lnTo>
                  <a:pt x="2166413" y="4343529"/>
                </a:lnTo>
                <a:lnTo>
                  <a:pt x="2153651" y="4281918"/>
                </a:lnTo>
                <a:lnTo>
                  <a:pt x="2140511" y="4220308"/>
                </a:lnTo>
                <a:lnTo>
                  <a:pt x="2126991" y="4158698"/>
                </a:lnTo>
                <a:lnTo>
                  <a:pt x="2113099" y="4097087"/>
                </a:lnTo>
                <a:lnTo>
                  <a:pt x="2098835" y="4020075"/>
                </a:lnTo>
                <a:lnTo>
                  <a:pt x="2084195" y="3958464"/>
                </a:lnTo>
                <a:lnTo>
                  <a:pt x="2069189" y="3896854"/>
                </a:lnTo>
                <a:lnTo>
                  <a:pt x="2053813" y="3835244"/>
                </a:lnTo>
                <a:lnTo>
                  <a:pt x="2038071" y="3773633"/>
                </a:lnTo>
                <a:lnTo>
                  <a:pt x="2021963" y="3712023"/>
                </a:lnTo>
                <a:lnTo>
                  <a:pt x="2005491" y="3650413"/>
                </a:lnTo>
                <a:lnTo>
                  <a:pt x="1988659" y="3588802"/>
                </a:lnTo>
                <a:lnTo>
                  <a:pt x="1971465" y="3542594"/>
                </a:lnTo>
                <a:lnTo>
                  <a:pt x="1953913" y="3480984"/>
                </a:lnTo>
                <a:lnTo>
                  <a:pt x="1936005" y="3419374"/>
                </a:lnTo>
                <a:lnTo>
                  <a:pt x="1917743" y="3357764"/>
                </a:lnTo>
                <a:lnTo>
                  <a:pt x="1899123" y="3296153"/>
                </a:lnTo>
                <a:lnTo>
                  <a:pt x="1880155" y="3234543"/>
                </a:lnTo>
                <a:lnTo>
                  <a:pt x="1860835" y="3172933"/>
                </a:lnTo>
                <a:lnTo>
                  <a:pt x="1841167" y="3111322"/>
                </a:lnTo>
                <a:lnTo>
                  <a:pt x="1821155" y="3065114"/>
                </a:lnTo>
                <a:lnTo>
                  <a:pt x="1800795" y="3003504"/>
                </a:lnTo>
                <a:lnTo>
                  <a:pt x="1780091" y="2941894"/>
                </a:lnTo>
                <a:lnTo>
                  <a:pt x="1759043" y="2880283"/>
                </a:lnTo>
                <a:lnTo>
                  <a:pt x="1737659" y="2818673"/>
                </a:lnTo>
                <a:lnTo>
                  <a:pt x="1715935" y="2772465"/>
                </a:lnTo>
                <a:lnTo>
                  <a:pt x="1693873" y="2710855"/>
                </a:lnTo>
                <a:lnTo>
                  <a:pt x="1671475" y="2649245"/>
                </a:lnTo>
                <a:lnTo>
                  <a:pt x="1648747" y="2603037"/>
                </a:lnTo>
                <a:lnTo>
                  <a:pt x="1625683" y="2541427"/>
                </a:lnTo>
                <a:lnTo>
                  <a:pt x="1602289" y="2479816"/>
                </a:lnTo>
                <a:lnTo>
                  <a:pt x="1578567" y="2433609"/>
                </a:lnTo>
                <a:lnTo>
                  <a:pt x="1554519" y="2371998"/>
                </a:lnTo>
                <a:lnTo>
                  <a:pt x="1530145" y="2310388"/>
                </a:lnTo>
                <a:lnTo>
                  <a:pt x="1505447" y="2264180"/>
                </a:lnTo>
                <a:lnTo>
                  <a:pt x="1480427" y="2202570"/>
                </a:lnTo>
                <a:lnTo>
                  <a:pt x="1455087" y="2156362"/>
                </a:lnTo>
                <a:lnTo>
                  <a:pt x="1429427" y="2094751"/>
                </a:lnTo>
                <a:lnTo>
                  <a:pt x="1403451" y="2033141"/>
                </a:lnTo>
                <a:lnTo>
                  <a:pt x="1377159" y="1986933"/>
                </a:lnTo>
                <a:lnTo>
                  <a:pt x="1350551" y="1925323"/>
                </a:lnTo>
                <a:lnTo>
                  <a:pt x="1323635" y="1879115"/>
                </a:lnTo>
                <a:lnTo>
                  <a:pt x="1296405" y="1832908"/>
                </a:lnTo>
                <a:lnTo>
                  <a:pt x="1268867" y="1771297"/>
                </a:lnTo>
                <a:lnTo>
                  <a:pt x="1241023" y="1725089"/>
                </a:lnTo>
                <a:lnTo>
                  <a:pt x="1212871" y="1663479"/>
                </a:lnTo>
                <a:lnTo>
                  <a:pt x="1184417" y="1617272"/>
                </a:lnTo>
                <a:lnTo>
                  <a:pt x="1155661" y="1571064"/>
                </a:lnTo>
                <a:lnTo>
                  <a:pt x="1126603" y="1509453"/>
                </a:lnTo>
                <a:lnTo>
                  <a:pt x="1097247" y="1463246"/>
                </a:lnTo>
                <a:lnTo>
                  <a:pt x="1067593" y="1417038"/>
                </a:lnTo>
                <a:lnTo>
                  <a:pt x="1037643" y="1355428"/>
                </a:lnTo>
                <a:lnTo>
                  <a:pt x="1007399" y="1309220"/>
                </a:lnTo>
                <a:lnTo>
                  <a:pt x="976865" y="1263012"/>
                </a:lnTo>
                <a:lnTo>
                  <a:pt x="946038" y="1216804"/>
                </a:lnTo>
                <a:lnTo>
                  <a:pt x="914922" y="1155194"/>
                </a:lnTo>
                <a:lnTo>
                  <a:pt x="883519" y="1108986"/>
                </a:lnTo>
                <a:lnTo>
                  <a:pt x="851830" y="1062778"/>
                </a:lnTo>
                <a:lnTo>
                  <a:pt x="819856" y="1016571"/>
                </a:lnTo>
                <a:lnTo>
                  <a:pt x="787601" y="970363"/>
                </a:lnTo>
                <a:lnTo>
                  <a:pt x="755065" y="924155"/>
                </a:lnTo>
                <a:lnTo>
                  <a:pt x="722249" y="877947"/>
                </a:lnTo>
                <a:lnTo>
                  <a:pt x="689156" y="831740"/>
                </a:lnTo>
                <a:lnTo>
                  <a:pt x="655787" y="785532"/>
                </a:lnTo>
                <a:lnTo>
                  <a:pt x="622144" y="739324"/>
                </a:lnTo>
                <a:lnTo>
                  <a:pt x="588230" y="693117"/>
                </a:lnTo>
                <a:lnTo>
                  <a:pt x="554043" y="646909"/>
                </a:lnTo>
                <a:lnTo>
                  <a:pt x="519586" y="600701"/>
                </a:lnTo>
                <a:lnTo>
                  <a:pt x="484864" y="554493"/>
                </a:lnTo>
                <a:lnTo>
                  <a:pt x="414621" y="462078"/>
                </a:lnTo>
                <a:lnTo>
                  <a:pt x="343327" y="369662"/>
                </a:lnTo>
                <a:lnTo>
                  <a:pt x="307290" y="338857"/>
                </a:lnTo>
                <a:lnTo>
                  <a:pt x="234446" y="246441"/>
                </a:lnTo>
                <a:lnTo>
                  <a:pt x="197641" y="200234"/>
                </a:lnTo>
                <a:lnTo>
                  <a:pt x="160583" y="169429"/>
                </a:lnTo>
                <a:lnTo>
                  <a:pt x="85717" y="77013"/>
                </a:lnTo>
                <a:lnTo>
                  <a:pt x="47912" y="4620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Healix - Risk Radar 2024 webinar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6AA61B-C5CB-816D-706F-4F3F4285DAD6}"/>
              </a:ext>
            </a:extLst>
          </p:cNvPr>
          <p:cNvGrpSpPr/>
          <p:nvPr userDrawn="1"/>
        </p:nvGrpSpPr>
        <p:grpSpPr>
          <a:xfrm>
            <a:off x="17421622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9C83B-BBC7-A6D4-129F-2F0FF273C404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DDE472-5E03-ACBB-10C1-9AD7EBA53D5B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38216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aphics, green, colorfulness, graphic design&#10;&#10;Description automatically generated">
            <a:extLst>
              <a:ext uri="{FF2B5EF4-FFF2-40B4-BE49-F238E27FC236}">
                <a16:creationId xmlns:a16="http://schemas.microsoft.com/office/drawing/2014/main" id="{215020F1-0B9A-FE52-D268-B53188423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6875" y="2814864"/>
            <a:ext cx="13430250" cy="4562476"/>
          </a:xfrm>
        </p:spPr>
        <p:txBody>
          <a:bodyPr anchor="b"/>
          <a:lstStyle>
            <a:lvl1pPr algn="ctr">
              <a:lnSpc>
                <a:spcPts val="12000"/>
              </a:lnSpc>
              <a:defRPr sz="13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76875" y="7530649"/>
            <a:ext cx="13430250" cy="1061808"/>
          </a:xfrm>
        </p:spPr>
        <p:txBody>
          <a:bodyPr/>
          <a:lstStyle>
            <a:lvl1pPr marL="0" indent="0" algn="ctr">
              <a:buNone/>
              <a:defRPr sz="4600">
                <a:solidFill>
                  <a:srgbClr val="F5F7F3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972020" y="12684742"/>
            <a:ext cx="3403518" cy="535957"/>
          </a:xfrm>
        </p:spPr>
        <p:txBody>
          <a:bodyPr/>
          <a:lstStyle>
            <a:lvl1pPr algn="r">
              <a:defRPr sz="3200">
                <a:solidFill>
                  <a:srgbClr val="F5F7F3"/>
                </a:solidFill>
              </a:defRPr>
            </a:lvl1pPr>
          </a:lstStyle>
          <a:p>
            <a:fld id="{5EF0322B-220F-415D-829E-5504B42C48A4}" type="datetime6">
              <a:rPr lang="en-GB" smtClean="0"/>
              <a:pPr/>
              <a:t>January 24</a:t>
            </a:fld>
            <a:endParaRPr lang="en-GB" dirty="0"/>
          </a:p>
        </p:txBody>
      </p:sp>
      <p:pic>
        <p:nvPicPr>
          <p:cNvPr id="11" name="Picture 10" descr="A white letter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1CD26CC-659C-EA73-DEB7-CA9B4FFF48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5" y="886018"/>
            <a:ext cx="2486153" cy="6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1AC41144-62B9-BDE7-8F89-4F18A7AF8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6875" y="2814864"/>
            <a:ext cx="13430250" cy="4562476"/>
          </a:xfrm>
        </p:spPr>
        <p:txBody>
          <a:bodyPr anchor="b"/>
          <a:lstStyle>
            <a:lvl1pPr algn="ctr">
              <a:lnSpc>
                <a:spcPts val="12000"/>
              </a:lnSpc>
              <a:defRPr sz="1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76875" y="7530649"/>
            <a:ext cx="13430250" cy="1061808"/>
          </a:xfrm>
        </p:spPr>
        <p:txBody>
          <a:bodyPr/>
          <a:lstStyle>
            <a:lvl1pPr marL="0" indent="0" algn="ctr">
              <a:buNone/>
              <a:defRPr sz="46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972020" y="12684742"/>
            <a:ext cx="3403518" cy="535957"/>
          </a:xfrm>
        </p:spPr>
        <p:txBody>
          <a:bodyPr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fld id="{5EF0322B-220F-415D-829E-5504B42C48A4}" type="datetime6">
              <a:rPr lang="en-GB" smtClean="0"/>
              <a:pPr/>
              <a:t>January 24</a:t>
            </a:fld>
            <a:endParaRPr lang="en-GB" dirty="0"/>
          </a:p>
        </p:txBody>
      </p:sp>
      <p:pic>
        <p:nvPicPr>
          <p:cNvPr id="8" name="Picture 7" descr="A picture containing font, graphics, screenshot, graphic design&#10;&#10;Description automatically generated">
            <a:extLst>
              <a:ext uri="{FF2B5EF4-FFF2-40B4-BE49-F238E27FC236}">
                <a16:creationId xmlns:a16="http://schemas.microsoft.com/office/drawing/2014/main" id="{F5A57CF5-B181-5732-99FC-8C8A960173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5" y="886018"/>
            <a:ext cx="2486153" cy="6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C78F70-2FD5-571D-23CA-9BF932439E3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6956540" cy="1099683"/>
          </a:xfrm>
        </p:spPr>
        <p:txBody>
          <a:bodyPr/>
          <a:lstStyle>
            <a:lvl1pPr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7D966AED-001E-4E46-9768-36715C21EFCE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8BD820-BE73-A659-7382-BF95DF4322A4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735AF4-097A-9E5B-1FF1-307F1194D69F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DC12B53-E7C1-17A2-1892-7E3A5B658B0A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0088BB-CF2F-6425-EC7A-894A3013B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2846070"/>
            <a:ext cx="11298690" cy="7288530"/>
          </a:xfrm>
        </p:spPr>
        <p:txBody>
          <a:bodyPr/>
          <a:lstStyle>
            <a:lvl1pPr marL="723900" indent="-723900">
              <a:lnSpc>
                <a:spcPts val="8000"/>
              </a:lnSpc>
              <a:spcBef>
                <a:spcPts val="0"/>
              </a:spcBef>
              <a:buFont typeface="+mj-lt"/>
              <a:buAutoNum type="arabicPeriod"/>
              <a:defRPr sz="50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Section heading</a:t>
            </a:r>
          </a:p>
          <a:p>
            <a:pPr lvl="0"/>
            <a:endParaRPr lang="en-US" dirty="0"/>
          </a:p>
        </p:txBody>
      </p:sp>
      <p:pic>
        <p:nvPicPr>
          <p:cNvPr id="17" name="Picture 1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42C14A-224C-4368-B878-336DB86E4F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C78F70-2FD5-571D-23CA-9BF932439E3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5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6956540" cy="1099683"/>
          </a:xfrm>
        </p:spPr>
        <p:txBody>
          <a:bodyPr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66AED-001E-4E46-9768-36715C21EFCE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8BD820-BE73-A659-7382-BF95DF4322A4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735AF4-097A-9E5B-1FF1-307F1194D69F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DC12B53-E7C1-17A2-1892-7E3A5B658B0A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0088BB-CF2F-6425-EC7A-894A3013B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2846070"/>
            <a:ext cx="11298690" cy="7288530"/>
          </a:xfrm>
        </p:spPr>
        <p:txBody>
          <a:bodyPr/>
          <a:lstStyle>
            <a:lvl1pPr marL="723900" indent="-723900">
              <a:lnSpc>
                <a:spcPts val="8000"/>
              </a:lnSpc>
              <a:spcBef>
                <a:spcPts val="0"/>
              </a:spcBef>
              <a:buFont typeface="+mj-lt"/>
              <a:buAutoNum type="arabicPeriod"/>
              <a:defRPr sz="5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Section heading</a:t>
            </a:r>
          </a:p>
          <a:p>
            <a:pPr lvl="0"/>
            <a:endParaRPr lang="en-US" dirty="0"/>
          </a:p>
        </p:txBody>
      </p:sp>
      <p:pic>
        <p:nvPicPr>
          <p:cNvPr id="10" name="Picture 9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04B96F8C-61BB-3D34-D729-60217CD64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3CB58A-DC74-1076-8B7B-BFCCBE32A10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  <a:lvl2pPr>
              <a:defRPr>
                <a:solidFill>
                  <a:srgbClr val="F5F7F3"/>
                </a:solidFill>
              </a:defRPr>
            </a:lvl2pPr>
            <a:lvl3pPr>
              <a:defRPr>
                <a:solidFill>
                  <a:srgbClr val="F5F7F3"/>
                </a:solidFill>
              </a:defRPr>
            </a:lvl3pPr>
            <a:lvl4pPr>
              <a:defRPr>
                <a:solidFill>
                  <a:srgbClr val="F5F7F3"/>
                </a:solidFill>
              </a:defRPr>
            </a:lvl4pPr>
            <a:lvl5pPr>
              <a:defRPr>
                <a:solidFill>
                  <a:srgbClr val="F5F7F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863DE8-2826-B8BF-C433-57479063B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1AC41144-62B9-BDE7-8F89-4F18A7AF8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6875" y="2814864"/>
            <a:ext cx="13430250" cy="4562476"/>
          </a:xfrm>
        </p:spPr>
        <p:txBody>
          <a:bodyPr anchor="b"/>
          <a:lstStyle>
            <a:lvl1pPr algn="ctr">
              <a:lnSpc>
                <a:spcPts val="12000"/>
              </a:lnSpc>
              <a:defRPr sz="1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76875" y="7530649"/>
            <a:ext cx="13430250" cy="1061808"/>
          </a:xfrm>
        </p:spPr>
        <p:txBody>
          <a:bodyPr/>
          <a:lstStyle>
            <a:lvl1pPr marL="0" indent="0" algn="ctr">
              <a:buNone/>
              <a:defRPr sz="46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8" name="Picture 7" descr="A picture containing font, graphics, screenshot, graphic design&#10;&#10;Description automatically generated">
            <a:extLst>
              <a:ext uri="{FF2B5EF4-FFF2-40B4-BE49-F238E27FC236}">
                <a16:creationId xmlns:a16="http://schemas.microsoft.com/office/drawing/2014/main" id="{F5A57CF5-B181-5732-99FC-8C8A960173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5" y="886018"/>
            <a:ext cx="2486153" cy="6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ircle, design&#10;&#10;Description automatically generated">
            <a:extLst>
              <a:ext uri="{FF2B5EF4-FFF2-40B4-BE49-F238E27FC236}">
                <a16:creationId xmlns:a16="http://schemas.microsoft.com/office/drawing/2014/main" id="{727978B9-B926-BC5A-F704-B73CD86F0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rgbClr val="F5F7F3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DEE8256C-6591-4D26-8F22-FAE7EE46A420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77B92-E9AA-B2A2-01A7-5B10FD13E1C5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3A4CF-27E9-E7F1-921D-05499B4417E5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6A93C2-EF57-62BE-84EA-6619667D4CBB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5B0BA2E-17BC-347B-C336-B113DF001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creenshot, circle, graphics, design&#10;&#10;Description automatically generated">
            <a:extLst>
              <a:ext uri="{FF2B5EF4-FFF2-40B4-BE49-F238E27FC236}">
                <a16:creationId xmlns:a16="http://schemas.microsoft.com/office/drawing/2014/main" id="{4825369A-8810-DBBD-2EAA-32C910B0B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rgbClr val="F5F7F3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DEE8256C-6591-4D26-8F22-FAE7EE46A420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77B92-E9AA-B2A2-01A7-5B10FD13E1C5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3A4CF-27E9-E7F1-921D-05499B4417E5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6A93C2-EF57-62BE-84EA-6619667D4CBB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5B0BA2E-17BC-347B-C336-B113DF001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phics, graphic design, circle, colorfulness&#10;&#10;Description automatically generated">
            <a:extLst>
              <a:ext uri="{FF2B5EF4-FFF2-40B4-BE49-F238E27FC236}">
                <a16:creationId xmlns:a16="http://schemas.microsoft.com/office/drawing/2014/main" id="{92829E33-298E-A2F4-7015-48DACC42DB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rgbClr val="F5F7F3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DEE8256C-6591-4D26-8F22-FAE7EE46A420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77B92-E9AA-B2A2-01A7-5B10FD13E1C5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3A4CF-27E9-E7F1-921D-05499B4417E5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6A93C2-EF57-62BE-84EA-6619667D4CBB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5B0BA2E-17BC-347B-C336-B113DF001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s, green, design&#10;&#10;Description automatically generated">
            <a:extLst>
              <a:ext uri="{FF2B5EF4-FFF2-40B4-BE49-F238E27FC236}">
                <a16:creationId xmlns:a16="http://schemas.microsoft.com/office/drawing/2014/main" id="{D0AC4020-C004-8927-CD6C-EFAEB2B63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E8256C-6591-4D26-8F22-FAE7EE46A420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77B92-E9AA-B2A2-01A7-5B10FD13E1C5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3A4CF-27E9-E7F1-921D-05499B4417E5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6A93C2-EF57-62BE-84EA-6619667D4CBB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4" name="Picture 1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C0E96C8-3BC2-8BEF-EB0B-0C73B774D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n orange curved line&#10;&#10;Description automatically generated with low confidence">
            <a:extLst>
              <a:ext uri="{FF2B5EF4-FFF2-40B4-BE49-F238E27FC236}">
                <a16:creationId xmlns:a16="http://schemas.microsoft.com/office/drawing/2014/main" id="{0F1C526F-B1A8-C916-8607-F81673683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E8256C-6591-4D26-8F22-FAE7EE46A420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77B92-E9AA-B2A2-01A7-5B10FD13E1C5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3A4CF-27E9-E7F1-921D-05499B4417E5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6A93C2-EF57-62BE-84EA-6619667D4CBB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4" name="Picture 1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C0E96C8-3BC2-8BEF-EB0B-0C73B774D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ircle, sketch&#10;&#10;Description automatically generated">
            <a:extLst>
              <a:ext uri="{FF2B5EF4-FFF2-40B4-BE49-F238E27FC236}">
                <a16:creationId xmlns:a16="http://schemas.microsoft.com/office/drawing/2014/main" id="{1AC006D9-67A0-BD31-19CC-FCD82C25C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E8256C-6591-4D26-8F22-FAE7EE46A420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C77B92-E9AA-B2A2-01A7-5B10FD13E1C5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3A4CF-27E9-E7F1-921D-05499B4417E5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6A93C2-EF57-62BE-84EA-6619667D4CBB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4" name="Picture 1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C0E96C8-3BC2-8BEF-EB0B-0C73B774D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aphics, green, screenshot, circle&#10;&#10;Description automatically generated">
            <a:extLst>
              <a:ext uri="{FF2B5EF4-FFF2-40B4-BE49-F238E27FC236}">
                <a16:creationId xmlns:a16="http://schemas.microsoft.com/office/drawing/2014/main" id="{F6B8162A-7A5F-3926-96D1-67BB67805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09" y="1153444"/>
            <a:ext cx="11164195" cy="4657424"/>
          </a:xfrm>
        </p:spPr>
        <p:txBody>
          <a:bodyPr/>
          <a:lstStyle>
            <a:lvl1pPr>
              <a:lnSpc>
                <a:spcPts val="17000"/>
              </a:lnSpc>
              <a:defRPr sz="19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7D966AED-001E-4E46-9768-36715C21EFCE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8BD820-BE73-A659-7382-BF95DF4322A4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735AF4-097A-9E5B-1FF1-307F1194D69F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DC12B53-E7C1-17A2-1892-7E3A5B658B0A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7" name="Picture 1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42C14A-224C-4368-B878-336DB86E4F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DDD227-8F84-30B4-C583-BFA6084AD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9745664"/>
            <a:ext cx="14828610" cy="3046412"/>
          </a:xfrm>
        </p:spPr>
        <p:txBody>
          <a:bodyPr numCol="2" spcCol="576000"/>
          <a:lstStyle>
            <a:lvl1pPr>
              <a:lnSpc>
                <a:spcPct val="100000"/>
              </a:lnSpc>
              <a:defRPr sz="40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196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circle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CF9D76B-3123-8482-C0C1-F49AFCF49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09" y="1153444"/>
            <a:ext cx="11164195" cy="4657424"/>
          </a:xfrm>
        </p:spPr>
        <p:txBody>
          <a:bodyPr/>
          <a:lstStyle>
            <a:lvl1pPr>
              <a:lnSpc>
                <a:spcPts val="17000"/>
              </a:lnSpc>
              <a:defRPr sz="1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66AED-001E-4E46-9768-36715C21EFCE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8BD820-BE73-A659-7382-BF95DF4322A4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735AF4-097A-9E5B-1FF1-307F1194D69F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DC12B53-E7C1-17A2-1892-7E3A5B658B0A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DDD227-8F84-30B4-C583-BFA6084AD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9745664"/>
            <a:ext cx="14828610" cy="3046412"/>
          </a:xfrm>
        </p:spPr>
        <p:txBody>
          <a:bodyPr numCol="2" spcCol="576000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1" name="Picture 10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50174FE3-AE84-CC69-2727-2559EE9F0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1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47EED8-A905-BF9E-D539-EABBB4B1D4B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17A0C9-BF46-46F8-0F16-59E2AA81E8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12365" y="0"/>
            <a:ext cx="8571635" cy="12792075"/>
          </a:xfrm>
          <a:custGeom>
            <a:avLst/>
            <a:gdLst>
              <a:gd name="connsiteX0" fmla="*/ 11691 w 8571635"/>
              <a:gd name="connsiteY0" fmla="*/ 0 h 12792075"/>
              <a:gd name="connsiteX1" fmla="*/ 8571635 w 8571635"/>
              <a:gd name="connsiteY1" fmla="*/ 0 h 12792075"/>
              <a:gd name="connsiteX2" fmla="*/ 8571635 w 8571635"/>
              <a:gd name="connsiteY2" fmla="*/ 12792075 h 12792075"/>
              <a:gd name="connsiteX3" fmla="*/ 0 w 8571635"/>
              <a:gd name="connsiteY3" fmla="*/ 12792075 h 12792075"/>
              <a:gd name="connsiteX4" fmla="*/ 9860 w 8571635"/>
              <a:gd name="connsiteY4" fmla="*/ 12784144 h 12792075"/>
              <a:gd name="connsiteX5" fmla="*/ 85717 w 8571635"/>
              <a:gd name="connsiteY5" fmla="*/ 12691729 h 12792075"/>
              <a:gd name="connsiteX6" fmla="*/ 123275 w 8571635"/>
              <a:gd name="connsiteY6" fmla="*/ 12660923 h 12792075"/>
              <a:gd name="connsiteX7" fmla="*/ 197641 w 8571635"/>
              <a:gd name="connsiteY7" fmla="*/ 12568508 h 12792075"/>
              <a:gd name="connsiteX8" fmla="*/ 234446 w 8571635"/>
              <a:gd name="connsiteY8" fmla="*/ 12537703 h 12792075"/>
              <a:gd name="connsiteX9" fmla="*/ 307290 w 8571635"/>
              <a:gd name="connsiteY9" fmla="*/ 12445287 h 12792075"/>
              <a:gd name="connsiteX10" fmla="*/ 379104 w 8571635"/>
              <a:gd name="connsiteY10" fmla="*/ 12352872 h 12792075"/>
              <a:gd name="connsiteX11" fmla="*/ 414621 w 8571635"/>
              <a:gd name="connsiteY11" fmla="*/ 12322067 h 12792075"/>
              <a:gd name="connsiteX12" fmla="*/ 484864 w 8571635"/>
              <a:gd name="connsiteY12" fmla="*/ 12229651 h 12792075"/>
              <a:gd name="connsiteX13" fmla="*/ 519586 w 8571635"/>
              <a:gd name="connsiteY13" fmla="*/ 12183443 h 12792075"/>
              <a:gd name="connsiteX14" fmla="*/ 554043 w 8571635"/>
              <a:gd name="connsiteY14" fmla="*/ 12137236 h 12792075"/>
              <a:gd name="connsiteX15" fmla="*/ 588230 w 8571635"/>
              <a:gd name="connsiteY15" fmla="*/ 12091028 h 12792075"/>
              <a:gd name="connsiteX16" fmla="*/ 622144 w 8571635"/>
              <a:gd name="connsiteY16" fmla="*/ 12044820 h 12792075"/>
              <a:gd name="connsiteX17" fmla="*/ 655787 w 8571635"/>
              <a:gd name="connsiteY17" fmla="*/ 11998612 h 12792075"/>
              <a:gd name="connsiteX18" fmla="*/ 689156 w 8571635"/>
              <a:gd name="connsiteY18" fmla="*/ 11952405 h 12792075"/>
              <a:gd name="connsiteX19" fmla="*/ 722249 w 8571635"/>
              <a:gd name="connsiteY19" fmla="*/ 11906197 h 12792075"/>
              <a:gd name="connsiteX20" fmla="*/ 755065 w 8571635"/>
              <a:gd name="connsiteY20" fmla="*/ 11859989 h 12792075"/>
              <a:gd name="connsiteX21" fmla="*/ 787601 w 8571635"/>
              <a:gd name="connsiteY21" fmla="*/ 11813781 h 12792075"/>
              <a:gd name="connsiteX22" fmla="*/ 819856 w 8571635"/>
              <a:gd name="connsiteY22" fmla="*/ 11767574 h 12792075"/>
              <a:gd name="connsiteX23" fmla="*/ 851830 w 8571635"/>
              <a:gd name="connsiteY23" fmla="*/ 11705963 h 12792075"/>
              <a:gd name="connsiteX24" fmla="*/ 883519 w 8571635"/>
              <a:gd name="connsiteY24" fmla="*/ 11659755 h 12792075"/>
              <a:gd name="connsiteX25" fmla="*/ 914922 w 8571635"/>
              <a:gd name="connsiteY25" fmla="*/ 11613548 h 12792075"/>
              <a:gd name="connsiteX26" fmla="*/ 946038 w 8571635"/>
              <a:gd name="connsiteY26" fmla="*/ 11567340 h 12792075"/>
              <a:gd name="connsiteX27" fmla="*/ 976865 w 8571635"/>
              <a:gd name="connsiteY27" fmla="*/ 11521132 h 12792075"/>
              <a:gd name="connsiteX28" fmla="*/ 1007399 w 8571635"/>
              <a:gd name="connsiteY28" fmla="*/ 11459522 h 12792075"/>
              <a:gd name="connsiteX29" fmla="*/ 1037643 w 8571635"/>
              <a:gd name="connsiteY29" fmla="*/ 11413314 h 12792075"/>
              <a:gd name="connsiteX30" fmla="*/ 1067593 w 8571635"/>
              <a:gd name="connsiteY30" fmla="*/ 11367106 h 12792075"/>
              <a:gd name="connsiteX31" fmla="*/ 1097247 w 8571635"/>
              <a:gd name="connsiteY31" fmla="*/ 11320899 h 12792075"/>
              <a:gd name="connsiteX32" fmla="*/ 1126603 w 8571635"/>
              <a:gd name="connsiteY32" fmla="*/ 11259288 h 12792075"/>
              <a:gd name="connsiteX33" fmla="*/ 1155661 w 8571635"/>
              <a:gd name="connsiteY33" fmla="*/ 11213081 h 12792075"/>
              <a:gd name="connsiteX34" fmla="*/ 1184417 w 8571635"/>
              <a:gd name="connsiteY34" fmla="*/ 11166873 h 12792075"/>
              <a:gd name="connsiteX35" fmla="*/ 1212871 w 8571635"/>
              <a:gd name="connsiteY35" fmla="*/ 11105262 h 12792075"/>
              <a:gd name="connsiteX36" fmla="*/ 1241023 w 8571635"/>
              <a:gd name="connsiteY36" fmla="*/ 11059055 h 12792075"/>
              <a:gd name="connsiteX37" fmla="*/ 1268867 w 8571635"/>
              <a:gd name="connsiteY37" fmla="*/ 10997444 h 12792075"/>
              <a:gd name="connsiteX38" fmla="*/ 1296405 w 8571635"/>
              <a:gd name="connsiteY38" fmla="*/ 10951237 h 12792075"/>
              <a:gd name="connsiteX39" fmla="*/ 1323635 w 8571635"/>
              <a:gd name="connsiteY39" fmla="*/ 10905029 h 12792075"/>
              <a:gd name="connsiteX40" fmla="*/ 1350551 w 8571635"/>
              <a:gd name="connsiteY40" fmla="*/ 10843419 h 12792075"/>
              <a:gd name="connsiteX41" fmla="*/ 1377159 w 8571635"/>
              <a:gd name="connsiteY41" fmla="*/ 10797211 h 12792075"/>
              <a:gd name="connsiteX42" fmla="*/ 1403451 w 8571635"/>
              <a:gd name="connsiteY42" fmla="*/ 10735600 h 12792075"/>
              <a:gd name="connsiteX43" fmla="*/ 1429427 w 8571635"/>
              <a:gd name="connsiteY43" fmla="*/ 10689393 h 12792075"/>
              <a:gd name="connsiteX44" fmla="*/ 1455087 w 8571635"/>
              <a:gd name="connsiteY44" fmla="*/ 10627782 h 12792075"/>
              <a:gd name="connsiteX45" fmla="*/ 1480427 w 8571635"/>
              <a:gd name="connsiteY45" fmla="*/ 10566172 h 12792075"/>
              <a:gd name="connsiteX46" fmla="*/ 1505447 w 8571635"/>
              <a:gd name="connsiteY46" fmla="*/ 10519964 h 12792075"/>
              <a:gd name="connsiteX47" fmla="*/ 1530145 w 8571635"/>
              <a:gd name="connsiteY47" fmla="*/ 10458354 h 12792075"/>
              <a:gd name="connsiteX48" fmla="*/ 1554519 w 8571635"/>
              <a:gd name="connsiteY48" fmla="*/ 10412146 h 12792075"/>
              <a:gd name="connsiteX49" fmla="*/ 1578567 w 8571635"/>
              <a:gd name="connsiteY49" fmla="*/ 10350536 h 12792075"/>
              <a:gd name="connsiteX50" fmla="*/ 1602289 w 8571635"/>
              <a:gd name="connsiteY50" fmla="*/ 10288926 h 12792075"/>
              <a:gd name="connsiteX51" fmla="*/ 1625683 w 8571635"/>
              <a:gd name="connsiteY51" fmla="*/ 10242718 h 12792075"/>
              <a:gd name="connsiteX52" fmla="*/ 1648747 w 8571635"/>
              <a:gd name="connsiteY52" fmla="*/ 10181107 h 12792075"/>
              <a:gd name="connsiteX53" fmla="*/ 1671475 w 8571635"/>
              <a:gd name="connsiteY53" fmla="*/ 10119497 h 12792075"/>
              <a:gd name="connsiteX54" fmla="*/ 1693873 w 8571635"/>
              <a:gd name="connsiteY54" fmla="*/ 10073289 h 12792075"/>
              <a:gd name="connsiteX55" fmla="*/ 1715935 w 8571635"/>
              <a:gd name="connsiteY55" fmla="*/ 10011679 h 12792075"/>
              <a:gd name="connsiteX56" fmla="*/ 1737659 w 8571635"/>
              <a:gd name="connsiteY56" fmla="*/ 9950069 h 12792075"/>
              <a:gd name="connsiteX57" fmla="*/ 1759043 w 8571635"/>
              <a:gd name="connsiteY57" fmla="*/ 9888458 h 12792075"/>
              <a:gd name="connsiteX58" fmla="*/ 1780091 w 8571635"/>
              <a:gd name="connsiteY58" fmla="*/ 9842251 h 12792075"/>
              <a:gd name="connsiteX59" fmla="*/ 1800795 w 8571635"/>
              <a:gd name="connsiteY59" fmla="*/ 9780640 h 12792075"/>
              <a:gd name="connsiteX60" fmla="*/ 1821155 w 8571635"/>
              <a:gd name="connsiteY60" fmla="*/ 9719030 h 12792075"/>
              <a:gd name="connsiteX61" fmla="*/ 1841167 w 8571635"/>
              <a:gd name="connsiteY61" fmla="*/ 9657420 h 12792075"/>
              <a:gd name="connsiteX62" fmla="*/ 1860835 w 8571635"/>
              <a:gd name="connsiteY62" fmla="*/ 9595809 h 12792075"/>
              <a:gd name="connsiteX63" fmla="*/ 1880155 w 8571635"/>
              <a:gd name="connsiteY63" fmla="*/ 9549602 h 12792075"/>
              <a:gd name="connsiteX64" fmla="*/ 1899123 w 8571635"/>
              <a:gd name="connsiteY64" fmla="*/ 9487991 h 12792075"/>
              <a:gd name="connsiteX65" fmla="*/ 1917743 w 8571635"/>
              <a:gd name="connsiteY65" fmla="*/ 9426381 h 12792075"/>
              <a:gd name="connsiteX66" fmla="*/ 1936005 w 8571635"/>
              <a:gd name="connsiteY66" fmla="*/ 9364771 h 12792075"/>
              <a:gd name="connsiteX67" fmla="*/ 1953913 w 8571635"/>
              <a:gd name="connsiteY67" fmla="*/ 9303160 h 12792075"/>
              <a:gd name="connsiteX68" fmla="*/ 1971465 w 8571635"/>
              <a:gd name="connsiteY68" fmla="*/ 9241550 h 12792075"/>
              <a:gd name="connsiteX69" fmla="*/ 1988659 w 8571635"/>
              <a:gd name="connsiteY69" fmla="*/ 9179940 h 12792075"/>
              <a:gd name="connsiteX70" fmla="*/ 2005491 w 8571635"/>
              <a:gd name="connsiteY70" fmla="*/ 9118329 h 12792075"/>
              <a:gd name="connsiteX71" fmla="*/ 2021963 w 8571635"/>
              <a:gd name="connsiteY71" fmla="*/ 9056719 h 12792075"/>
              <a:gd name="connsiteX72" fmla="*/ 2038071 w 8571635"/>
              <a:gd name="connsiteY72" fmla="*/ 8995109 h 12792075"/>
              <a:gd name="connsiteX73" fmla="*/ 2053813 w 8571635"/>
              <a:gd name="connsiteY73" fmla="*/ 8933498 h 12792075"/>
              <a:gd name="connsiteX74" fmla="*/ 2069189 w 8571635"/>
              <a:gd name="connsiteY74" fmla="*/ 8871888 h 12792075"/>
              <a:gd name="connsiteX75" fmla="*/ 2084195 w 8571635"/>
              <a:gd name="connsiteY75" fmla="*/ 8810278 h 12792075"/>
              <a:gd name="connsiteX76" fmla="*/ 2098835 w 8571635"/>
              <a:gd name="connsiteY76" fmla="*/ 8748667 h 12792075"/>
              <a:gd name="connsiteX77" fmla="*/ 2113099 w 8571635"/>
              <a:gd name="connsiteY77" fmla="*/ 8687057 h 12792075"/>
              <a:gd name="connsiteX78" fmla="*/ 2126991 w 8571635"/>
              <a:gd name="connsiteY78" fmla="*/ 8625447 h 12792075"/>
              <a:gd name="connsiteX79" fmla="*/ 2140511 w 8571635"/>
              <a:gd name="connsiteY79" fmla="*/ 8563836 h 12792075"/>
              <a:gd name="connsiteX80" fmla="*/ 2153651 w 8571635"/>
              <a:gd name="connsiteY80" fmla="*/ 8502226 h 12792075"/>
              <a:gd name="connsiteX81" fmla="*/ 2166413 w 8571635"/>
              <a:gd name="connsiteY81" fmla="*/ 8440616 h 12792075"/>
              <a:gd name="connsiteX82" fmla="*/ 2178795 w 8571635"/>
              <a:gd name="connsiteY82" fmla="*/ 8379005 h 12792075"/>
              <a:gd name="connsiteX83" fmla="*/ 2190797 w 8571635"/>
              <a:gd name="connsiteY83" fmla="*/ 8301993 h 12792075"/>
              <a:gd name="connsiteX84" fmla="*/ 2202415 w 8571635"/>
              <a:gd name="connsiteY84" fmla="*/ 8240382 h 12792075"/>
              <a:gd name="connsiteX85" fmla="*/ 2213647 w 8571635"/>
              <a:gd name="connsiteY85" fmla="*/ 8178772 h 12792075"/>
              <a:gd name="connsiteX86" fmla="*/ 2224493 w 8571635"/>
              <a:gd name="connsiteY86" fmla="*/ 8117162 h 12792075"/>
              <a:gd name="connsiteX87" fmla="*/ 2234951 w 8571635"/>
              <a:gd name="connsiteY87" fmla="*/ 8055551 h 12792075"/>
              <a:gd name="connsiteX88" fmla="*/ 2245019 w 8571635"/>
              <a:gd name="connsiteY88" fmla="*/ 7993941 h 12792075"/>
              <a:gd name="connsiteX89" fmla="*/ 2254695 w 8571635"/>
              <a:gd name="connsiteY89" fmla="*/ 7916928 h 12792075"/>
              <a:gd name="connsiteX90" fmla="*/ 2263979 w 8571635"/>
              <a:gd name="connsiteY90" fmla="*/ 7855318 h 12792075"/>
              <a:gd name="connsiteX91" fmla="*/ 2272867 w 8571635"/>
              <a:gd name="connsiteY91" fmla="*/ 7793707 h 12792075"/>
              <a:gd name="connsiteX92" fmla="*/ 2281359 w 8571635"/>
              <a:gd name="connsiteY92" fmla="*/ 7732097 h 12792075"/>
              <a:gd name="connsiteX93" fmla="*/ 2289453 w 8571635"/>
              <a:gd name="connsiteY93" fmla="*/ 7655084 h 12792075"/>
              <a:gd name="connsiteX94" fmla="*/ 2297147 w 8571635"/>
              <a:gd name="connsiteY94" fmla="*/ 7593474 h 12792075"/>
              <a:gd name="connsiteX95" fmla="*/ 2304439 w 8571635"/>
              <a:gd name="connsiteY95" fmla="*/ 7531863 h 12792075"/>
              <a:gd name="connsiteX96" fmla="*/ 2311331 w 8571635"/>
              <a:gd name="connsiteY96" fmla="*/ 7470253 h 12792075"/>
              <a:gd name="connsiteX97" fmla="*/ 2317815 w 8571635"/>
              <a:gd name="connsiteY97" fmla="*/ 7393240 h 12792075"/>
              <a:gd name="connsiteX98" fmla="*/ 2323893 w 8571635"/>
              <a:gd name="connsiteY98" fmla="*/ 7331630 h 12792075"/>
              <a:gd name="connsiteX99" fmla="*/ 2329563 w 8571635"/>
              <a:gd name="connsiteY99" fmla="*/ 7270019 h 12792075"/>
              <a:gd name="connsiteX100" fmla="*/ 2334823 w 8571635"/>
              <a:gd name="connsiteY100" fmla="*/ 7193007 h 12792075"/>
              <a:gd name="connsiteX101" fmla="*/ 2339673 w 8571635"/>
              <a:gd name="connsiteY101" fmla="*/ 7131396 h 12792075"/>
              <a:gd name="connsiteX102" fmla="*/ 2344109 w 8571635"/>
              <a:gd name="connsiteY102" fmla="*/ 7069786 h 12792075"/>
              <a:gd name="connsiteX103" fmla="*/ 2348131 w 8571635"/>
              <a:gd name="connsiteY103" fmla="*/ 6992773 h 12792075"/>
              <a:gd name="connsiteX104" fmla="*/ 2351737 w 8571635"/>
              <a:gd name="connsiteY104" fmla="*/ 6931163 h 12792075"/>
              <a:gd name="connsiteX105" fmla="*/ 2354923 w 8571635"/>
              <a:gd name="connsiteY105" fmla="*/ 6869552 h 12792075"/>
              <a:gd name="connsiteX106" fmla="*/ 2357691 w 8571635"/>
              <a:gd name="connsiteY106" fmla="*/ 6792539 h 12792075"/>
              <a:gd name="connsiteX107" fmla="*/ 2360039 w 8571635"/>
              <a:gd name="connsiteY107" fmla="*/ 6730929 h 12792075"/>
              <a:gd name="connsiteX108" fmla="*/ 2361963 w 8571635"/>
              <a:gd name="connsiteY108" fmla="*/ 6653917 h 12792075"/>
              <a:gd name="connsiteX109" fmla="*/ 2363461 w 8571635"/>
              <a:gd name="connsiteY109" fmla="*/ 6592306 h 12792075"/>
              <a:gd name="connsiteX110" fmla="*/ 2364533 w 8571635"/>
              <a:gd name="connsiteY110" fmla="*/ 6530696 h 12792075"/>
              <a:gd name="connsiteX111" fmla="*/ 2365179 w 8571635"/>
              <a:gd name="connsiteY111" fmla="*/ 6453683 h 12792075"/>
              <a:gd name="connsiteX112" fmla="*/ 2365393 w 8571635"/>
              <a:gd name="connsiteY112" fmla="*/ 6392072 h 12792075"/>
              <a:gd name="connsiteX113" fmla="*/ 2365179 w 8571635"/>
              <a:gd name="connsiteY113" fmla="*/ 6315059 h 12792075"/>
              <a:gd name="connsiteX114" fmla="*/ 2364533 w 8571635"/>
              <a:gd name="connsiteY114" fmla="*/ 6253450 h 12792075"/>
              <a:gd name="connsiteX115" fmla="*/ 2363461 w 8571635"/>
              <a:gd name="connsiteY115" fmla="*/ 6191839 h 12792075"/>
              <a:gd name="connsiteX116" fmla="*/ 2361963 w 8571635"/>
              <a:gd name="connsiteY116" fmla="*/ 6114826 h 12792075"/>
              <a:gd name="connsiteX117" fmla="*/ 2360039 w 8571635"/>
              <a:gd name="connsiteY117" fmla="*/ 6053215 h 12792075"/>
              <a:gd name="connsiteX118" fmla="*/ 2357691 w 8571635"/>
              <a:gd name="connsiteY118" fmla="*/ 5976203 h 12792075"/>
              <a:gd name="connsiteX119" fmla="*/ 2354923 w 8571635"/>
              <a:gd name="connsiteY119" fmla="*/ 5914592 h 12792075"/>
              <a:gd name="connsiteX120" fmla="*/ 2351737 w 8571635"/>
              <a:gd name="connsiteY120" fmla="*/ 5852982 h 12792075"/>
              <a:gd name="connsiteX121" fmla="*/ 2348131 w 8571635"/>
              <a:gd name="connsiteY121" fmla="*/ 5775969 h 12792075"/>
              <a:gd name="connsiteX122" fmla="*/ 2344109 w 8571635"/>
              <a:gd name="connsiteY122" fmla="*/ 5714359 h 12792075"/>
              <a:gd name="connsiteX123" fmla="*/ 2339673 w 8571635"/>
              <a:gd name="connsiteY123" fmla="*/ 5637346 h 12792075"/>
              <a:gd name="connsiteX124" fmla="*/ 2334823 w 8571635"/>
              <a:gd name="connsiteY124" fmla="*/ 5575735 h 12792075"/>
              <a:gd name="connsiteX125" fmla="*/ 2329563 w 8571635"/>
              <a:gd name="connsiteY125" fmla="*/ 5514125 h 12792075"/>
              <a:gd name="connsiteX126" fmla="*/ 2323893 w 8571635"/>
              <a:gd name="connsiteY126" fmla="*/ 5452515 h 12792075"/>
              <a:gd name="connsiteX127" fmla="*/ 2317815 w 8571635"/>
              <a:gd name="connsiteY127" fmla="*/ 5375502 h 12792075"/>
              <a:gd name="connsiteX128" fmla="*/ 2311331 w 8571635"/>
              <a:gd name="connsiteY128" fmla="*/ 5313891 h 12792075"/>
              <a:gd name="connsiteX129" fmla="*/ 2304439 w 8571635"/>
              <a:gd name="connsiteY129" fmla="*/ 5252281 h 12792075"/>
              <a:gd name="connsiteX130" fmla="*/ 2297147 w 8571635"/>
              <a:gd name="connsiteY130" fmla="*/ 5175269 h 12792075"/>
              <a:gd name="connsiteX131" fmla="*/ 2289453 w 8571635"/>
              <a:gd name="connsiteY131" fmla="*/ 5113658 h 12792075"/>
              <a:gd name="connsiteX132" fmla="*/ 2281359 w 8571635"/>
              <a:gd name="connsiteY132" fmla="*/ 5052048 h 12792075"/>
              <a:gd name="connsiteX133" fmla="*/ 2272867 w 8571635"/>
              <a:gd name="connsiteY133" fmla="*/ 4990437 h 12792075"/>
              <a:gd name="connsiteX134" fmla="*/ 2263979 w 8571635"/>
              <a:gd name="connsiteY134" fmla="*/ 4913424 h 12792075"/>
              <a:gd name="connsiteX135" fmla="*/ 2254695 w 8571635"/>
              <a:gd name="connsiteY135" fmla="*/ 4851814 h 12792075"/>
              <a:gd name="connsiteX136" fmla="*/ 2245019 w 8571635"/>
              <a:gd name="connsiteY136" fmla="*/ 4790204 h 12792075"/>
              <a:gd name="connsiteX137" fmla="*/ 2234951 w 8571635"/>
              <a:gd name="connsiteY137" fmla="*/ 4728593 h 12792075"/>
              <a:gd name="connsiteX138" fmla="*/ 2224493 w 8571635"/>
              <a:gd name="connsiteY138" fmla="*/ 4666983 h 12792075"/>
              <a:gd name="connsiteX139" fmla="*/ 2213647 w 8571635"/>
              <a:gd name="connsiteY139" fmla="*/ 4589970 h 12792075"/>
              <a:gd name="connsiteX140" fmla="*/ 2202415 w 8571635"/>
              <a:gd name="connsiteY140" fmla="*/ 4528360 h 12792075"/>
              <a:gd name="connsiteX141" fmla="*/ 2190797 w 8571635"/>
              <a:gd name="connsiteY141" fmla="*/ 4466750 h 12792075"/>
              <a:gd name="connsiteX142" fmla="*/ 2178795 w 8571635"/>
              <a:gd name="connsiteY142" fmla="*/ 4405139 h 12792075"/>
              <a:gd name="connsiteX143" fmla="*/ 2166413 w 8571635"/>
              <a:gd name="connsiteY143" fmla="*/ 4343529 h 12792075"/>
              <a:gd name="connsiteX144" fmla="*/ 2153651 w 8571635"/>
              <a:gd name="connsiteY144" fmla="*/ 4281918 h 12792075"/>
              <a:gd name="connsiteX145" fmla="*/ 2140511 w 8571635"/>
              <a:gd name="connsiteY145" fmla="*/ 4220308 h 12792075"/>
              <a:gd name="connsiteX146" fmla="*/ 2126991 w 8571635"/>
              <a:gd name="connsiteY146" fmla="*/ 4158698 h 12792075"/>
              <a:gd name="connsiteX147" fmla="*/ 2113099 w 8571635"/>
              <a:gd name="connsiteY147" fmla="*/ 4097087 h 12792075"/>
              <a:gd name="connsiteX148" fmla="*/ 2098835 w 8571635"/>
              <a:gd name="connsiteY148" fmla="*/ 4020075 h 12792075"/>
              <a:gd name="connsiteX149" fmla="*/ 2084195 w 8571635"/>
              <a:gd name="connsiteY149" fmla="*/ 3958464 h 12792075"/>
              <a:gd name="connsiteX150" fmla="*/ 2069189 w 8571635"/>
              <a:gd name="connsiteY150" fmla="*/ 3896854 h 12792075"/>
              <a:gd name="connsiteX151" fmla="*/ 2053813 w 8571635"/>
              <a:gd name="connsiteY151" fmla="*/ 3835244 h 12792075"/>
              <a:gd name="connsiteX152" fmla="*/ 2038071 w 8571635"/>
              <a:gd name="connsiteY152" fmla="*/ 3773633 h 12792075"/>
              <a:gd name="connsiteX153" fmla="*/ 2021963 w 8571635"/>
              <a:gd name="connsiteY153" fmla="*/ 3712023 h 12792075"/>
              <a:gd name="connsiteX154" fmla="*/ 2005491 w 8571635"/>
              <a:gd name="connsiteY154" fmla="*/ 3650413 h 12792075"/>
              <a:gd name="connsiteX155" fmla="*/ 1988659 w 8571635"/>
              <a:gd name="connsiteY155" fmla="*/ 3588802 h 12792075"/>
              <a:gd name="connsiteX156" fmla="*/ 1971465 w 8571635"/>
              <a:gd name="connsiteY156" fmla="*/ 3542594 h 12792075"/>
              <a:gd name="connsiteX157" fmla="*/ 1953913 w 8571635"/>
              <a:gd name="connsiteY157" fmla="*/ 3480984 h 12792075"/>
              <a:gd name="connsiteX158" fmla="*/ 1936005 w 8571635"/>
              <a:gd name="connsiteY158" fmla="*/ 3419374 h 12792075"/>
              <a:gd name="connsiteX159" fmla="*/ 1917743 w 8571635"/>
              <a:gd name="connsiteY159" fmla="*/ 3357764 h 12792075"/>
              <a:gd name="connsiteX160" fmla="*/ 1899123 w 8571635"/>
              <a:gd name="connsiteY160" fmla="*/ 3296153 h 12792075"/>
              <a:gd name="connsiteX161" fmla="*/ 1880155 w 8571635"/>
              <a:gd name="connsiteY161" fmla="*/ 3234543 h 12792075"/>
              <a:gd name="connsiteX162" fmla="*/ 1860835 w 8571635"/>
              <a:gd name="connsiteY162" fmla="*/ 3172933 h 12792075"/>
              <a:gd name="connsiteX163" fmla="*/ 1841167 w 8571635"/>
              <a:gd name="connsiteY163" fmla="*/ 3111322 h 12792075"/>
              <a:gd name="connsiteX164" fmla="*/ 1821155 w 8571635"/>
              <a:gd name="connsiteY164" fmla="*/ 3065114 h 12792075"/>
              <a:gd name="connsiteX165" fmla="*/ 1800795 w 8571635"/>
              <a:gd name="connsiteY165" fmla="*/ 3003504 h 12792075"/>
              <a:gd name="connsiteX166" fmla="*/ 1780091 w 8571635"/>
              <a:gd name="connsiteY166" fmla="*/ 2941894 h 12792075"/>
              <a:gd name="connsiteX167" fmla="*/ 1759043 w 8571635"/>
              <a:gd name="connsiteY167" fmla="*/ 2880283 h 12792075"/>
              <a:gd name="connsiteX168" fmla="*/ 1737659 w 8571635"/>
              <a:gd name="connsiteY168" fmla="*/ 2818673 h 12792075"/>
              <a:gd name="connsiteX169" fmla="*/ 1715935 w 8571635"/>
              <a:gd name="connsiteY169" fmla="*/ 2772465 h 12792075"/>
              <a:gd name="connsiteX170" fmla="*/ 1693873 w 8571635"/>
              <a:gd name="connsiteY170" fmla="*/ 2710855 h 12792075"/>
              <a:gd name="connsiteX171" fmla="*/ 1671475 w 8571635"/>
              <a:gd name="connsiteY171" fmla="*/ 2649245 h 12792075"/>
              <a:gd name="connsiteX172" fmla="*/ 1648747 w 8571635"/>
              <a:gd name="connsiteY172" fmla="*/ 2603037 h 12792075"/>
              <a:gd name="connsiteX173" fmla="*/ 1625683 w 8571635"/>
              <a:gd name="connsiteY173" fmla="*/ 2541427 h 12792075"/>
              <a:gd name="connsiteX174" fmla="*/ 1602289 w 8571635"/>
              <a:gd name="connsiteY174" fmla="*/ 2479816 h 12792075"/>
              <a:gd name="connsiteX175" fmla="*/ 1578567 w 8571635"/>
              <a:gd name="connsiteY175" fmla="*/ 2433609 h 12792075"/>
              <a:gd name="connsiteX176" fmla="*/ 1554519 w 8571635"/>
              <a:gd name="connsiteY176" fmla="*/ 2371998 h 12792075"/>
              <a:gd name="connsiteX177" fmla="*/ 1530145 w 8571635"/>
              <a:gd name="connsiteY177" fmla="*/ 2310388 h 12792075"/>
              <a:gd name="connsiteX178" fmla="*/ 1505447 w 8571635"/>
              <a:gd name="connsiteY178" fmla="*/ 2264180 h 12792075"/>
              <a:gd name="connsiteX179" fmla="*/ 1480427 w 8571635"/>
              <a:gd name="connsiteY179" fmla="*/ 2202570 h 12792075"/>
              <a:gd name="connsiteX180" fmla="*/ 1455087 w 8571635"/>
              <a:gd name="connsiteY180" fmla="*/ 2156362 h 12792075"/>
              <a:gd name="connsiteX181" fmla="*/ 1429427 w 8571635"/>
              <a:gd name="connsiteY181" fmla="*/ 2094751 h 12792075"/>
              <a:gd name="connsiteX182" fmla="*/ 1403451 w 8571635"/>
              <a:gd name="connsiteY182" fmla="*/ 2033141 h 12792075"/>
              <a:gd name="connsiteX183" fmla="*/ 1377159 w 8571635"/>
              <a:gd name="connsiteY183" fmla="*/ 1986933 h 12792075"/>
              <a:gd name="connsiteX184" fmla="*/ 1350551 w 8571635"/>
              <a:gd name="connsiteY184" fmla="*/ 1925323 h 12792075"/>
              <a:gd name="connsiteX185" fmla="*/ 1323635 w 8571635"/>
              <a:gd name="connsiteY185" fmla="*/ 1879115 h 12792075"/>
              <a:gd name="connsiteX186" fmla="*/ 1296405 w 8571635"/>
              <a:gd name="connsiteY186" fmla="*/ 1832908 h 12792075"/>
              <a:gd name="connsiteX187" fmla="*/ 1268867 w 8571635"/>
              <a:gd name="connsiteY187" fmla="*/ 1771297 h 12792075"/>
              <a:gd name="connsiteX188" fmla="*/ 1241023 w 8571635"/>
              <a:gd name="connsiteY188" fmla="*/ 1725089 h 12792075"/>
              <a:gd name="connsiteX189" fmla="*/ 1212871 w 8571635"/>
              <a:gd name="connsiteY189" fmla="*/ 1663479 h 12792075"/>
              <a:gd name="connsiteX190" fmla="*/ 1184417 w 8571635"/>
              <a:gd name="connsiteY190" fmla="*/ 1617272 h 12792075"/>
              <a:gd name="connsiteX191" fmla="*/ 1155661 w 8571635"/>
              <a:gd name="connsiteY191" fmla="*/ 1571064 h 12792075"/>
              <a:gd name="connsiteX192" fmla="*/ 1126603 w 8571635"/>
              <a:gd name="connsiteY192" fmla="*/ 1509453 h 12792075"/>
              <a:gd name="connsiteX193" fmla="*/ 1097247 w 8571635"/>
              <a:gd name="connsiteY193" fmla="*/ 1463246 h 12792075"/>
              <a:gd name="connsiteX194" fmla="*/ 1067593 w 8571635"/>
              <a:gd name="connsiteY194" fmla="*/ 1417038 h 12792075"/>
              <a:gd name="connsiteX195" fmla="*/ 1037643 w 8571635"/>
              <a:gd name="connsiteY195" fmla="*/ 1355428 h 12792075"/>
              <a:gd name="connsiteX196" fmla="*/ 1007399 w 8571635"/>
              <a:gd name="connsiteY196" fmla="*/ 1309220 h 12792075"/>
              <a:gd name="connsiteX197" fmla="*/ 976865 w 8571635"/>
              <a:gd name="connsiteY197" fmla="*/ 1263012 h 12792075"/>
              <a:gd name="connsiteX198" fmla="*/ 946038 w 8571635"/>
              <a:gd name="connsiteY198" fmla="*/ 1216804 h 12792075"/>
              <a:gd name="connsiteX199" fmla="*/ 914922 w 8571635"/>
              <a:gd name="connsiteY199" fmla="*/ 1155194 h 12792075"/>
              <a:gd name="connsiteX200" fmla="*/ 883519 w 8571635"/>
              <a:gd name="connsiteY200" fmla="*/ 1108986 h 12792075"/>
              <a:gd name="connsiteX201" fmla="*/ 851830 w 8571635"/>
              <a:gd name="connsiteY201" fmla="*/ 1062778 h 12792075"/>
              <a:gd name="connsiteX202" fmla="*/ 819856 w 8571635"/>
              <a:gd name="connsiteY202" fmla="*/ 1016571 h 12792075"/>
              <a:gd name="connsiteX203" fmla="*/ 787601 w 8571635"/>
              <a:gd name="connsiteY203" fmla="*/ 970363 h 12792075"/>
              <a:gd name="connsiteX204" fmla="*/ 755065 w 8571635"/>
              <a:gd name="connsiteY204" fmla="*/ 924155 h 12792075"/>
              <a:gd name="connsiteX205" fmla="*/ 722249 w 8571635"/>
              <a:gd name="connsiteY205" fmla="*/ 877947 h 12792075"/>
              <a:gd name="connsiteX206" fmla="*/ 689156 w 8571635"/>
              <a:gd name="connsiteY206" fmla="*/ 831740 h 12792075"/>
              <a:gd name="connsiteX207" fmla="*/ 655787 w 8571635"/>
              <a:gd name="connsiteY207" fmla="*/ 785532 h 12792075"/>
              <a:gd name="connsiteX208" fmla="*/ 622144 w 8571635"/>
              <a:gd name="connsiteY208" fmla="*/ 739324 h 12792075"/>
              <a:gd name="connsiteX209" fmla="*/ 588230 w 8571635"/>
              <a:gd name="connsiteY209" fmla="*/ 693117 h 12792075"/>
              <a:gd name="connsiteX210" fmla="*/ 554043 w 8571635"/>
              <a:gd name="connsiteY210" fmla="*/ 646909 h 12792075"/>
              <a:gd name="connsiteX211" fmla="*/ 519586 w 8571635"/>
              <a:gd name="connsiteY211" fmla="*/ 600701 h 12792075"/>
              <a:gd name="connsiteX212" fmla="*/ 484864 w 8571635"/>
              <a:gd name="connsiteY212" fmla="*/ 554493 h 12792075"/>
              <a:gd name="connsiteX213" fmla="*/ 414621 w 8571635"/>
              <a:gd name="connsiteY213" fmla="*/ 462078 h 12792075"/>
              <a:gd name="connsiteX214" fmla="*/ 343327 w 8571635"/>
              <a:gd name="connsiteY214" fmla="*/ 369662 h 12792075"/>
              <a:gd name="connsiteX215" fmla="*/ 307290 w 8571635"/>
              <a:gd name="connsiteY215" fmla="*/ 338857 h 12792075"/>
              <a:gd name="connsiteX216" fmla="*/ 234446 w 8571635"/>
              <a:gd name="connsiteY216" fmla="*/ 246441 h 12792075"/>
              <a:gd name="connsiteX217" fmla="*/ 197641 w 8571635"/>
              <a:gd name="connsiteY217" fmla="*/ 200234 h 12792075"/>
              <a:gd name="connsiteX218" fmla="*/ 160583 w 8571635"/>
              <a:gd name="connsiteY218" fmla="*/ 169429 h 12792075"/>
              <a:gd name="connsiteX219" fmla="*/ 85717 w 8571635"/>
              <a:gd name="connsiteY219" fmla="*/ 77013 h 12792075"/>
              <a:gd name="connsiteX220" fmla="*/ 47912 w 8571635"/>
              <a:gd name="connsiteY220" fmla="*/ 46208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8571635" h="12792075">
                <a:moveTo>
                  <a:pt x="11691" y="0"/>
                </a:moveTo>
                <a:lnTo>
                  <a:pt x="8571635" y="0"/>
                </a:lnTo>
                <a:lnTo>
                  <a:pt x="8571635" y="12792075"/>
                </a:lnTo>
                <a:lnTo>
                  <a:pt x="0" y="12792075"/>
                </a:lnTo>
                <a:lnTo>
                  <a:pt x="9860" y="12784144"/>
                </a:lnTo>
                <a:lnTo>
                  <a:pt x="85717" y="12691729"/>
                </a:lnTo>
                <a:lnTo>
                  <a:pt x="123275" y="12660923"/>
                </a:lnTo>
                <a:lnTo>
                  <a:pt x="197641" y="12568508"/>
                </a:lnTo>
                <a:lnTo>
                  <a:pt x="234446" y="12537703"/>
                </a:lnTo>
                <a:lnTo>
                  <a:pt x="307290" y="12445287"/>
                </a:lnTo>
                <a:lnTo>
                  <a:pt x="379104" y="12352872"/>
                </a:lnTo>
                <a:lnTo>
                  <a:pt x="414621" y="12322067"/>
                </a:lnTo>
                <a:lnTo>
                  <a:pt x="484864" y="12229651"/>
                </a:lnTo>
                <a:lnTo>
                  <a:pt x="519586" y="12183443"/>
                </a:lnTo>
                <a:lnTo>
                  <a:pt x="554043" y="12137236"/>
                </a:lnTo>
                <a:lnTo>
                  <a:pt x="588230" y="12091028"/>
                </a:lnTo>
                <a:lnTo>
                  <a:pt x="622144" y="12044820"/>
                </a:lnTo>
                <a:lnTo>
                  <a:pt x="655787" y="11998612"/>
                </a:lnTo>
                <a:lnTo>
                  <a:pt x="689156" y="11952405"/>
                </a:lnTo>
                <a:lnTo>
                  <a:pt x="722249" y="11906197"/>
                </a:lnTo>
                <a:lnTo>
                  <a:pt x="755065" y="11859989"/>
                </a:lnTo>
                <a:lnTo>
                  <a:pt x="787601" y="11813781"/>
                </a:lnTo>
                <a:lnTo>
                  <a:pt x="819856" y="11767574"/>
                </a:lnTo>
                <a:lnTo>
                  <a:pt x="851830" y="11705963"/>
                </a:lnTo>
                <a:lnTo>
                  <a:pt x="883519" y="11659755"/>
                </a:lnTo>
                <a:lnTo>
                  <a:pt x="914922" y="11613548"/>
                </a:lnTo>
                <a:lnTo>
                  <a:pt x="946038" y="11567340"/>
                </a:lnTo>
                <a:lnTo>
                  <a:pt x="976865" y="11521132"/>
                </a:lnTo>
                <a:lnTo>
                  <a:pt x="1007399" y="11459522"/>
                </a:lnTo>
                <a:lnTo>
                  <a:pt x="1037643" y="11413314"/>
                </a:lnTo>
                <a:lnTo>
                  <a:pt x="1067593" y="11367106"/>
                </a:lnTo>
                <a:lnTo>
                  <a:pt x="1097247" y="11320899"/>
                </a:lnTo>
                <a:lnTo>
                  <a:pt x="1126603" y="11259288"/>
                </a:lnTo>
                <a:lnTo>
                  <a:pt x="1155661" y="11213081"/>
                </a:lnTo>
                <a:lnTo>
                  <a:pt x="1184417" y="11166873"/>
                </a:lnTo>
                <a:lnTo>
                  <a:pt x="1212871" y="11105262"/>
                </a:lnTo>
                <a:lnTo>
                  <a:pt x="1241023" y="11059055"/>
                </a:lnTo>
                <a:lnTo>
                  <a:pt x="1268867" y="10997444"/>
                </a:lnTo>
                <a:lnTo>
                  <a:pt x="1296405" y="10951237"/>
                </a:lnTo>
                <a:lnTo>
                  <a:pt x="1323635" y="10905029"/>
                </a:lnTo>
                <a:lnTo>
                  <a:pt x="1350551" y="10843419"/>
                </a:lnTo>
                <a:lnTo>
                  <a:pt x="1377159" y="10797211"/>
                </a:lnTo>
                <a:lnTo>
                  <a:pt x="1403451" y="10735600"/>
                </a:lnTo>
                <a:lnTo>
                  <a:pt x="1429427" y="10689393"/>
                </a:lnTo>
                <a:lnTo>
                  <a:pt x="1455087" y="10627782"/>
                </a:lnTo>
                <a:lnTo>
                  <a:pt x="1480427" y="10566172"/>
                </a:lnTo>
                <a:lnTo>
                  <a:pt x="1505447" y="10519964"/>
                </a:lnTo>
                <a:lnTo>
                  <a:pt x="1530145" y="10458354"/>
                </a:lnTo>
                <a:lnTo>
                  <a:pt x="1554519" y="10412146"/>
                </a:lnTo>
                <a:lnTo>
                  <a:pt x="1578567" y="10350536"/>
                </a:lnTo>
                <a:lnTo>
                  <a:pt x="1602289" y="10288926"/>
                </a:lnTo>
                <a:lnTo>
                  <a:pt x="1625683" y="10242718"/>
                </a:lnTo>
                <a:lnTo>
                  <a:pt x="1648747" y="10181107"/>
                </a:lnTo>
                <a:lnTo>
                  <a:pt x="1671475" y="10119497"/>
                </a:lnTo>
                <a:lnTo>
                  <a:pt x="1693873" y="10073289"/>
                </a:lnTo>
                <a:lnTo>
                  <a:pt x="1715935" y="10011679"/>
                </a:lnTo>
                <a:lnTo>
                  <a:pt x="1737659" y="9950069"/>
                </a:lnTo>
                <a:lnTo>
                  <a:pt x="1759043" y="9888458"/>
                </a:lnTo>
                <a:lnTo>
                  <a:pt x="1780091" y="9842251"/>
                </a:lnTo>
                <a:lnTo>
                  <a:pt x="1800795" y="9780640"/>
                </a:lnTo>
                <a:lnTo>
                  <a:pt x="1821155" y="9719030"/>
                </a:lnTo>
                <a:lnTo>
                  <a:pt x="1841167" y="9657420"/>
                </a:lnTo>
                <a:lnTo>
                  <a:pt x="1860835" y="9595809"/>
                </a:lnTo>
                <a:lnTo>
                  <a:pt x="1880155" y="9549602"/>
                </a:lnTo>
                <a:lnTo>
                  <a:pt x="1899123" y="9487991"/>
                </a:lnTo>
                <a:lnTo>
                  <a:pt x="1917743" y="9426381"/>
                </a:lnTo>
                <a:lnTo>
                  <a:pt x="1936005" y="9364771"/>
                </a:lnTo>
                <a:lnTo>
                  <a:pt x="1953913" y="9303160"/>
                </a:lnTo>
                <a:lnTo>
                  <a:pt x="1971465" y="9241550"/>
                </a:lnTo>
                <a:lnTo>
                  <a:pt x="1988659" y="9179940"/>
                </a:lnTo>
                <a:lnTo>
                  <a:pt x="2005491" y="9118329"/>
                </a:lnTo>
                <a:lnTo>
                  <a:pt x="2021963" y="9056719"/>
                </a:lnTo>
                <a:lnTo>
                  <a:pt x="2038071" y="8995109"/>
                </a:lnTo>
                <a:lnTo>
                  <a:pt x="2053813" y="8933498"/>
                </a:lnTo>
                <a:lnTo>
                  <a:pt x="2069189" y="8871888"/>
                </a:lnTo>
                <a:lnTo>
                  <a:pt x="2084195" y="8810278"/>
                </a:lnTo>
                <a:lnTo>
                  <a:pt x="2098835" y="8748667"/>
                </a:lnTo>
                <a:lnTo>
                  <a:pt x="2113099" y="8687057"/>
                </a:lnTo>
                <a:lnTo>
                  <a:pt x="2126991" y="8625447"/>
                </a:lnTo>
                <a:lnTo>
                  <a:pt x="2140511" y="8563836"/>
                </a:lnTo>
                <a:lnTo>
                  <a:pt x="2153651" y="8502226"/>
                </a:lnTo>
                <a:lnTo>
                  <a:pt x="2166413" y="8440616"/>
                </a:lnTo>
                <a:lnTo>
                  <a:pt x="2178795" y="8379005"/>
                </a:lnTo>
                <a:lnTo>
                  <a:pt x="2190797" y="8301993"/>
                </a:lnTo>
                <a:lnTo>
                  <a:pt x="2202415" y="8240382"/>
                </a:lnTo>
                <a:lnTo>
                  <a:pt x="2213647" y="8178772"/>
                </a:lnTo>
                <a:lnTo>
                  <a:pt x="2224493" y="8117162"/>
                </a:lnTo>
                <a:lnTo>
                  <a:pt x="2234951" y="8055551"/>
                </a:lnTo>
                <a:lnTo>
                  <a:pt x="2245019" y="7993941"/>
                </a:lnTo>
                <a:lnTo>
                  <a:pt x="2254695" y="7916928"/>
                </a:lnTo>
                <a:lnTo>
                  <a:pt x="2263979" y="7855318"/>
                </a:lnTo>
                <a:lnTo>
                  <a:pt x="2272867" y="7793707"/>
                </a:lnTo>
                <a:lnTo>
                  <a:pt x="2281359" y="7732097"/>
                </a:lnTo>
                <a:lnTo>
                  <a:pt x="2289453" y="7655084"/>
                </a:lnTo>
                <a:lnTo>
                  <a:pt x="2297147" y="7593474"/>
                </a:lnTo>
                <a:lnTo>
                  <a:pt x="2304439" y="7531863"/>
                </a:lnTo>
                <a:lnTo>
                  <a:pt x="2311331" y="7470253"/>
                </a:lnTo>
                <a:lnTo>
                  <a:pt x="2317815" y="7393240"/>
                </a:lnTo>
                <a:lnTo>
                  <a:pt x="2323893" y="7331630"/>
                </a:lnTo>
                <a:lnTo>
                  <a:pt x="2329563" y="7270019"/>
                </a:lnTo>
                <a:lnTo>
                  <a:pt x="2334823" y="7193007"/>
                </a:lnTo>
                <a:lnTo>
                  <a:pt x="2339673" y="7131396"/>
                </a:lnTo>
                <a:lnTo>
                  <a:pt x="2344109" y="7069786"/>
                </a:lnTo>
                <a:lnTo>
                  <a:pt x="2348131" y="6992773"/>
                </a:lnTo>
                <a:lnTo>
                  <a:pt x="2351737" y="6931163"/>
                </a:lnTo>
                <a:lnTo>
                  <a:pt x="2354923" y="6869552"/>
                </a:lnTo>
                <a:lnTo>
                  <a:pt x="2357691" y="6792539"/>
                </a:lnTo>
                <a:lnTo>
                  <a:pt x="2360039" y="6730929"/>
                </a:lnTo>
                <a:lnTo>
                  <a:pt x="2361963" y="6653917"/>
                </a:lnTo>
                <a:lnTo>
                  <a:pt x="2363461" y="6592306"/>
                </a:lnTo>
                <a:lnTo>
                  <a:pt x="2364533" y="6530696"/>
                </a:lnTo>
                <a:lnTo>
                  <a:pt x="2365179" y="6453683"/>
                </a:lnTo>
                <a:lnTo>
                  <a:pt x="2365393" y="6392072"/>
                </a:lnTo>
                <a:lnTo>
                  <a:pt x="2365179" y="6315059"/>
                </a:lnTo>
                <a:lnTo>
                  <a:pt x="2364533" y="6253450"/>
                </a:lnTo>
                <a:lnTo>
                  <a:pt x="2363461" y="6191839"/>
                </a:lnTo>
                <a:lnTo>
                  <a:pt x="2361963" y="6114826"/>
                </a:lnTo>
                <a:lnTo>
                  <a:pt x="2360039" y="6053215"/>
                </a:lnTo>
                <a:lnTo>
                  <a:pt x="2357691" y="5976203"/>
                </a:lnTo>
                <a:lnTo>
                  <a:pt x="2354923" y="5914592"/>
                </a:lnTo>
                <a:lnTo>
                  <a:pt x="2351737" y="5852982"/>
                </a:lnTo>
                <a:lnTo>
                  <a:pt x="2348131" y="5775969"/>
                </a:lnTo>
                <a:lnTo>
                  <a:pt x="2344109" y="5714359"/>
                </a:lnTo>
                <a:lnTo>
                  <a:pt x="2339673" y="5637346"/>
                </a:lnTo>
                <a:lnTo>
                  <a:pt x="2334823" y="5575735"/>
                </a:lnTo>
                <a:lnTo>
                  <a:pt x="2329563" y="5514125"/>
                </a:lnTo>
                <a:lnTo>
                  <a:pt x="2323893" y="5452515"/>
                </a:lnTo>
                <a:lnTo>
                  <a:pt x="2317815" y="5375502"/>
                </a:lnTo>
                <a:lnTo>
                  <a:pt x="2311331" y="5313891"/>
                </a:lnTo>
                <a:lnTo>
                  <a:pt x="2304439" y="5252281"/>
                </a:lnTo>
                <a:lnTo>
                  <a:pt x="2297147" y="5175269"/>
                </a:lnTo>
                <a:lnTo>
                  <a:pt x="2289453" y="5113658"/>
                </a:lnTo>
                <a:lnTo>
                  <a:pt x="2281359" y="5052048"/>
                </a:lnTo>
                <a:lnTo>
                  <a:pt x="2272867" y="4990437"/>
                </a:lnTo>
                <a:lnTo>
                  <a:pt x="2263979" y="4913424"/>
                </a:lnTo>
                <a:lnTo>
                  <a:pt x="2254695" y="4851814"/>
                </a:lnTo>
                <a:lnTo>
                  <a:pt x="2245019" y="4790204"/>
                </a:lnTo>
                <a:lnTo>
                  <a:pt x="2234951" y="4728593"/>
                </a:lnTo>
                <a:lnTo>
                  <a:pt x="2224493" y="4666983"/>
                </a:lnTo>
                <a:lnTo>
                  <a:pt x="2213647" y="4589970"/>
                </a:lnTo>
                <a:lnTo>
                  <a:pt x="2202415" y="4528360"/>
                </a:lnTo>
                <a:lnTo>
                  <a:pt x="2190797" y="4466750"/>
                </a:lnTo>
                <a:lnTo>
                  <a:pt x="2178795" y="4405139"/>
                </a:lnTo>
                <a:lnTo>
                  <a:pt x="2166413" y="4343529"/>
                </a:lnTo>
                <a:lnTo>
                  <a:pt x="2153651" y="4281918"/>
                </a:lnTo>
                <a:lnTo>
                  <a:pt x="2140511" y="4220308"/>
                </a:lnTo>
                <a:lnTo>
                  <a:pt x="2126991" y="4158698"/>
                </a:lnTo>
                <a:lnTo>
                  <a:pt x="2113099" y="4097087"/>
                </a:lnTo>
                <a:lnTo>
                  <a:pt x="2098835" y="4020075"/>
                </a:lnTo>
                <a:lnTo>
                  <a:pt x="2084195" y="3958464"/>
                </a:lnTo>
                <a:lnTo>
                  <a:pt x="2069189" y="3896854"/>
                </a:lnTo>
                <a:lnTo>
                  <a:pt x="2053813" y="3835244"/>
                </a:lnTo>
                <a:lnTo>
                  <a:pt x="2038071" y="3773633"/>
                </a:lnTo>
                <a:lnTo>
                  <a:pt x="2021963" y="3712023"/>
                </a:lnTo>
                <a:lnTo>
                  <a:pt x="2005491" y="3650413"/>
                </a:lnTo>
                <a:lnTo>
                  <a:pt x="1988659" y="3588802"/>
                </a:lnTo>
                <a:lnTo>
                  <a:pt x="1971465" y="3542594"/>
                </a:lnTo>
                <a:lnTo>
                  <a:pt x="1953913" y="3480984"/>
                </a:lnTo>
                <a:lnTo>
                  <a:pt x="1936005" y="3419374"/>
                </a:lnTo>
                <a:lnTo>
                  <a:pt x="1917743" y="3357764"/>
                </a:lnTo>
                <a:lnTo>
                  <a:pt x="1899123" y="3296153"/>
                </a:lnTo>
                <a:lnTo>
                  <a:pt x="1880155" y="3234543"/>
                </a:lnTo>
                <a:lnTo>
                  <a:pt x="1860835" y="3172933"/>
                </a:lnTo>
                <a:lnTo>
                  <a:pt x="1841167" y="3111322"/>
                </a:lnTo>
                <a:lnTo>
                  <a:pt x="1821155" y="3065114"/>
                </a:lnTo>
                <a:lnTo>
                  <a:pt x="1800795" y="3003504"/>
                </a:lnTo>
                <a:lnTo>
                  <a:pt x="1780091" y="2941894"/>
                </a:lnTo>
                <a:lnTo>
                  <a:pt x="1759043" y="2880283"/>
                </a:lnTo>
                <a:lnTo>
                  <a:pt x="1737659" y="2818673"/>
                </a:lnTo>
                <a:lnTo>
                  <a:pt x="1715935" y="2772465"/>
                </a:lnTo>
                <a:lnTo>
                  <a:pt x="1693873" y="2710855"/>
                </a:lnTo>
                <a:lnTo>
                  <a:pt x="1671475" y="2649245"/>
                </a:lnTo>
                <a:lnTo>
                  <a:pt x="1648747" y="2603037"/>
                </a:lnTo>
                <a:lnTo>
                  <a:pt x="1625683" y="2541427"/>
                </a:lnTo>
                <a:lnTo>
                  <a:pt x="1602289" y="2479816"/>
                </a:lnTo>
                <a:lnTo>
                  <a:pt x="1578567" y="2433609"/>
                </a:lnTo>
                <a:lnTo>
                  <a:pt x="1554519" y="2371998"/>
                </a:lnTo>
                <a:lnTo>
                  <a:pt x="1530145" y="2310388"/>
                </a:lnTo>
                <a:lnTo>
                  <a:pt x="1505447" y="2264180"/>
                </a:lnTo>
                <a:lnTo>
                  <a:pt x="1480427" y="2202570"/>
                </a:lnTo>
                <a:lnTo>
                  <a:pt x="1455087" y="2156362"/>
                </a:lnTo>
                <a:lnTo>
                  <a:pt x="1429427" y="2094751"/>
                </a:lnTo>
                <a:lnTo>
                  <a:pt x="1403451" y="2033141"/>
                </a:lnTo>
                <a:lnTo>
                  <a:pt x="1377159" y="1986933"/>
                </a:lnTo>
                <a:lnTo>
                  <a:pt x="1350551" y="1925323"/>
                </a:lnTo>
                <a:lnTo>
                  <a:pt x="1323635" y="1879115"/>
                </a:lnTo>
                <a:lnTo>
                  <a:pt x="1296405" y="1832908"/>
                </a:lnTo>
                <a:lnTo>
                  <a:pt x="1268867" y="1771297"/>
                </a:lnTo>
                <a:lnTo>
                  <a:pt x="1241023" y="1725089"/>
                </a:lnTo>
                <a:lnTo>
                  <a:pt x="1212871" y="1663479"/>
                </a:lnTo>
                <a:lnTo>
                  <a:pt x="1184417" y="1617272"/>
                </a:lnTo>
                <a:lnTo>
                  <a:pt x="1155661" y="1571064"/>
                </a:lnTo>
                <a:lnTo>
                  <a:pt x="1126603" y="1509453"/>
                </a:lnTo>
                <a:lnTo>
                  <a:pt x="1097247" y="1463246"/>
                </a:lnTo>
                <a:lnTo>
                  <a:pt x="1067593" y="1417038"/>
                </a:lnTo>
                <a:lnTo>
                  <a:pt x="1037643" y="1355428"/>
                </a:lnTo>
                <a:lnTo>
                  <a:pt x="1007399" y="1309220"/>
                </a:lnTo>
                <a:lnTo>
                  <a:pt x="976865" y="1263012"/>
                </a:lnTo>
                <a:lnTo>
                  <a:pt x="946038" y="1216804"/>
                </a:lnTo>
                <a:lnTo>
                  <a:pt x="914922" y="1155194"/>
                </a:lnTo>
                <a:lnTo>
                  <a:pt x="883519" y="1108986"/>
                </a:lnTo>
                <a:lnTo>
                  <a:pt x="851830" y="1062778"/>
                </a:lnTo>
                <a:lnTo>
                  <a:pt x="819856" y="1016571"/>
                </a:lnTo>
                <a:lnTo>
                  <a:pt x="787601" y="970363"/>
                </a:lnTo>
                <a:lnTo>
                  <a:pt x="755065" y="924155"/>
                </a:lnTo>
                <a:lnTo>
                  <a:pt x="722249" y="877947"/>
                </a:lnTo>
                <a:lnTo>
                  <a:pt x="689156" y="831740"/>
                </a:lnTo>
                <a:lnTo>
                  <a:pt x="655787" y="785532"/>
                </a:lnTo>
                <a:lnTo>
                  <a:pt x="622144" y="739324"/>
                </a:lnTo>
                <a:lnTo>
                  <a:pt x="588230" y="693117"/>
                </a:lnTo>
                <a:lnTo>
                  <a:pt x="554043" y="646909"/>
                </a:lnTo>
                <a:lnTo>
                  <a:pt x="519586" y="600701"/>
                </a:lnTo>
                <a:lnTo>
                  <a:pt x="484864" y="554493"/>
                </a:lnTo>
                <a:lnTo>
                  <a:pt x="414621" y="462078"/>
                </a:lnTo>
                <a:lnTo>
                  <a:pt x="343327" y="369662"/>
                </a:lnTo>
                <a:lnTo>
                  <a:pt x="307290" y="338857"/>
                </a:lnTo>
                <a:lnTo>
                  <a:pt x="234446" y="246441"/>
                </a:lnTo>
                <a:lnTo>
                  <a:pt x="197641" y="200234"/>
                </a:lnTo>
                <a:lnTo>
                  <a:pt x="160583" y="169429"/>
                </a:lnTo>
                <a:lnTo>
                  <a:pt x="85717" y="77013"/>
                </a:lnTo>
                <a:lnTo>
                  <a:pt x="47912" y="4620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7C1447B-9EA8-A729-E2F8-7B77691E36A6}"/>
              </a:ext>
            </a:extLst>
          </p:cNvPr>
          <p:cNvGrpSpPr/>
          <p:nvPr userDrawn="1"/>
        </p:nvGrpSpPr>
        <p:grpSpPr>
          <a:xfrm>
            <a:off x="17421622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1F0220-3E2B-7727-2372-BA358DF56F28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223AEF6-AD7F-DADB-2E30-6E09D1DD9435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15023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C78F70-2FD5-571D-23CA-9BF932439E3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5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6956540" cy="1099683"/>
          </a:xfrm>
        </p:spPr>
        <p:txBody>
          <a:bodyPr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98099" y="13041654"/>
            <a:ext cx="619125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0088BB-CF2F-6425-EC7A-894A3013BA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2846070"/>
            <a:ext cx="11298690" cy="7288530"/>
          </a:xfrm>
        </p:spPr>
        <p:txBody>
          <a:bodyPr/>
          <a:lstStyle>
            <a:lvl1pPr marL="723900" indent="-723900">
              <a:lnSpc>
                <a:spcPts val="8000"/>
              </a:lnSpc>
              <a:spcBef>
                <a:spcPts val="0"/>
              </a:spcBef>
              <a:buFont typeface="+mj-lt"/>
              <a:buAutoNum type="arabicPeriod"/>
              <a:defRPr sz="5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Section heading</a:t>
            </a:r>
          </a:p>
          <a:p>
            <a:pPr lvl="0"/>
            <a:endParaRPr lang="en-US" dirty="0"/>
          </a:p>
        </p:txBody>
      </p:sp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01F2AD93-DC2B-5C3A-9234-8C544AFCE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1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1E14B-1831-81A3-344B-88ABDD67A1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12365" y="0"/>
            <a:ext cx="8571635" cy="12792075"/>
          </a:xfrm>
          <a:custGeom>
            <a:avLst/>
            <a:gdLst>
              <a:gd name="connsiteX0" fmla="*/ 11691 w 8571635"/>
              <a:gd name="connsiteY0" fmla="*/ 0 h 12792075"/>
              <a:gd name="connsiteX1" fmla="*/ 8571635 w 8571635"/>
              <a:gd name="connsiteY1" fmla="*/ 0 h 12792075"/>
              <a:gd name="connsiteX2" fmla="*/ 8571635 w 8571635"/>
              <a:gd name="connsiteY2" fmla="*/ 12792075 h 12792075"/>
              <a:gd name="connsiteX3" fmla="*/ 0 w 8571635"/>
              <a:gd name="connsiteY3" fmla="*/ 12792075 h 12792075"/>
              <a:gd name="connsiteX4" fmla="*/ 9860 w 8571635"/>
              <a:gd name="connsiteY4" fmla="*/ 12784144 h 12792075"/>
              <a:gd name="connsiteX5" fmla="*/ 85717 w 8571635"/>
              <a:gd name="connsiteY5" fmla="*/ 12691729 h 12792075"/>
              <a:gd name="connsiteX6" fmla="*/ 123275 w 8571635"/>
              <a:gd name="connsiteY6" fmla="*/ 12660923 h 12792075"/>
              <a:gd name="connsiteX7" fmla="*/ 197641 w 8571635"/>
              <a:gd name="connsiteY7" fmla="*/ 12568508 h 12792075"/>
              <a:gd name="connsiteX8" fmla="*/ 234446 w 8571635"/>
              <a:gd name="connsiteY8" fmla="*/ 12537703 h 12792075"/>
              <a:gd name="connsiteX9" fmla="*/ 307290 w 8571635"/>
              <a:gd name="connsiteY9" fmla="*/ 12445287 h 12792075"/>
              <a:gd name="connsiteX10" fmla="*/ 379104 w 8571635"/>
              <a:gd name="connsiteY10" fmla="*/ 12352872 h 12792075"/>
              <a:gd name="connsiteX11" fmla="*/ 414621 w 8571635"/>
              <a:gd name="connsiteY11" fmla="*/ 12322067 h 12792075"/>
              <a:gd name="connsiteX12" fmla="*/ 484864 w 8571635"/>
              <a:gd name="connsiteY12" fmla="*/ 12229651 h 12792075"/>
              <a:gd name="connsiteX13" fmla="*/ 519586 w 8571635"/>
              <a:gd name="connsiteY13" fmla="*/ 12183443 h 12792075"/>
              <a:gd name="connsiteX14" fmla="*/ 554043 w 8571635"/>
              <a:gd name="connsiteY14" fmla="*/ 12137236 h 12792075"/>
              <a:gd name="connsiteX15" fmla="*/ 588230 w 8571635"/>
              <a:gd name="connsiteY15" fmla="*/ 12091028 h 12792075"/>
              <a:gd name="connsiteX16" fmla="*/ 622144 w 8571635"/>
              <a:gd name="connsiteY16" fmla="*/ 12044820 h 12792075"/>
              <a:gd name="connsiteX17" fmla="*/ 655787 w 8571635"/>
              <a:gd name="connsiteY17" fmla="*/ 11998612 h 12792075"/>
              <a:gd name="connsiteX18" fmla="*/ 689156 w 8571635"/>
              <a:gd name="connsiteY18" fmla="*/ 11952405 h 12792075"/>
              <a:gd name="connsiteX19" fmla="*/ 722249 w 8571635"/>
              <a:gd name="connsiteY19" fmla="*/ 11906197 h 12792075"/>
              <a:gd name="connsiteX20" fmla="*/ 755065 w 8571635"/>
              <a:gd name="connsiteY20" fmla="*/ 11859989 h 12792075"/>
              <a:gd name="connsiteX21" fmla="*/ 787601 w 8571635"/>
              <a:gd name="connsiteY21" fmla="*/ 11813781 h 12792075"/>
              <a:gd name="connsiteX22" fmla="*/ 819856 w 8571635"/>
              <a:gd name="connsiteY22" fmla="*/ 11767574 h 12792075"/>
              <a:gd name="connsiteX23" fmla="*/ 851830 w 8571635"/>
              <a:gd name="connsiteY23" fmla="*/ 11705963 h 12792075"/>
              <a:gd name="connsiteX24" fmla="*/ 883519 w 8571635"/>
              <a:gd name="connsiteY24" fmla="*/ 11659755 h 12792075"/>
              <a:gd name="connsiteX25" fmla="*/ 914922 w 8571635"/>
              <a:gd name="connsiteY25" fmla="*/ 11613548 h 12792075"/>
              <a:gd name="connsiteX26" fmla="*/ 946038 w 8571635"/>
              <a:gd name="connsiteY26" fmla="*/ 11567340 h 12792075"/>
              <a:gd name="connsiteX27" fmla="*/ 976865 w 8571635"/>
              <a:gd name="connsiteY27" fmla="*/ 11521132 h 12792075"/>
              <a:gd name="connsiteX28" fmla="*/ 1007399 w 8571635"/>
              <a:gd name="connsiteY28" fmla="*/ 11459522 h 12792075"/>
              <a:gd name="connsiteX29" fmla="*/ 1037643 w 8571635"/>
              <a:gd name="connsiteY29" fmla="*/ 11413314 h 12792075"/>
              <a:gd name="connsiteX30" fmla="*/ 1067593 w 8571635"/>
              <a:gd name="connsiteY30" fmla="*/ 11367106 h 12792075"/>
              <a:gd name="connsiteX31" fmla="*/ 1097247 w 8571635"/>
              <a:gd name="connsiteY31" fmla="*/ 11320899 h 12792075"/>
              <a:gd name="connsiteX32" fmla="*/ 1126603 w 8571635"/>
              <a:gd name="connsiteY32" fmla="*/ 11259288 h 12792075"/>
              <a:gd name="connsiteX33" fmla="*/ 1155661 w 8571635"/>
              <a:gd name="connsiteY33" fmla="*/ 11213081 h 12792075"/>
              <a:gd name="connsiteX34" fmla="*/ 1184417 w 8571635"/>
              <a:gd name="connsiteY34" fmla="*/ 11166873 h 12792075"/>
              <a:gd name="connsiteX35" fmla="*/ 1212871 w 8571635"/>
              <a:gd name="connsiteY35" fmla="*/ 11105262 h 12792075"/>
              <a:gd name="connsiteX36" fmla="*/ 1241023 w 8571635"/>
              <a:gd name="connsiteY36" fmla="*/ 11059055 h 12792075"/>
              <a:gd name="connsiteX37" fmla="*/ 1268867 w 8571635"/>
              <a:gd name="connsiteY37" fmla="*/ 10997444 h 12792075"/>
              <a:gd name="connsiteX38" fmla="*/ 1296405 w 8571635"/>
              <a:gd name="connsiteY38" fmla="*/ 10951237 h 12792075"/>
              <a:gd name="connsiteX39" fmla="*/ 1323635 w 8571635"/>
              <a:gd name="connsiteY39" fmla="*/ 10905029 h 12792075"/>
              <a:gd name="connsiteX40" fmla="*/ 1350551 w 8571635"/>
              <a:gd name="connsiteY40" fmla="*/ 10843419 h 12792075"/>
              <a:gd name="connsiteX41" fmla="*/ 1377159 w 8571635"/>
              <a:gd name="connsiteY41" fmla="*/ 10797211 h 12792075"/>
              <a:gd name="connsiteX42" fmla="*/ 1403451 w 8571635"/>
              <a:gd name="connsiteY42" fmla="*/ 10735600 h 12792075"/>
              <a:gd name="connsiteX43" fmla="*/ 1429427 w 8571635"/>
              <a:gd name="connsiteY43" fmla="*/ 10689393 h 12792075"/>
              <a:gd name="connsiteX44" fmla="*/ 1455087 w 8571635"/>
              <a:gd name="connsiteY44" fmla="*/ 10627782 h 12792075"/>
              <a:gd name="connsiteX45" fmla="*/ 1480427 w 8571635"/>
              <a:gd name="connsiteY45" fmla="*/ 10566172 h 12792075"/>
              <a:gd name="connsiteX46" fmla="*/ 1505447 w 8571635"/>
              <a:gd name="connsiteY46" fmla="*/ 10519964 h 12792075"/>
              <a:gd name="connsiteX47" fmla="*/ 1530145 w 8571635"/>
              <a:gd name="connsiteY47" fmla="*/ 10458354 h 12792075"/>
              <a:gd name="connsiteX48" fmla="*/ 1554519 w 8571635"/>
              <a:gd name="connsiteY48" fmla="*/ 10412146 h 12792075"/>
              <a:gd name="connsiteX49" fmla="*/ 1578567 w 8571635"/>
              <a:gd name="connsiteY49" fmla="*/ 10350536 h 12792075"/>
              <a:gd name="connsiteX50" fmla="*/ 1602289 w 8571635"/>
              <a:gd name="connsiteY50" fmla="*/ 10288926 h 12792075"/>
              <a:gd name="connsiteX51" fmla="*/ 1625683 w 8571635"/>
              <a:gd name="connsiteY51" fmla="*/ 10242718 h 12792075"/>
              <a:gd name="connsiteX52" fmla="*/ 1648747 w 8571635"/>
              <a:gd name="connsiteY52" fmla="*/ 10181107 h 12792075"/>
              <a:gd name="connsiteX53" fmla="*/ 1671475 w 8571635"/>
              <a:gd name="connsiteY53" fmla="*/ 10119497 h 12792075"/>
              <a:gd name="connsiteX54" fmla="*/ 1693873 w 8571635"/>
              <a:gd name="connsiteY54" fmla="*/ 10073289 h 12792075"/>
              <a:gd name="connsiteX55" fmla="*/ 1715935 w 8571635"/>
              <a:gd name="connsiteY55" fmla="*/ 10011679 h 12792075"/>
              <a:gd name="connsiteX56" fmla="*/ 1737659 w 8571635"/>
              <a:gd name="connsiteY56" fmla="*/ 9950069 h 12792075"/>
              <a:gd name="connsiteX57" fmla="*/ 1759043 w 8571635"/>
              <a:gd name="connsiteY57" fmla="*/ 9888458 h 12792075"/>
              <a:gd name="connsiteX58" fmla="*/ 1780091 w 8571635"/>
              <a:gd name="connsiteY58" fmla="*/ 9842251 h 12792075"/>
              <a:gd name="connsiteX59" fmla="*/ 1800795 w 8571635"/>
              <a:gd name="connsiteY59" fmla="*/ 9780640 h 12792075"/>
              <a:gd name="connsiteX60" fmla="*/ 1821155 w 8571635"/>
              <a:gd name="connsiteY60" fmla="*/ 9719030 h 12792075"/>
              <a:gd name="connsiteX61" fmla="*/ 1841167 w 8571635"/>
              <a:gd name="connsiteY61" fmla="*/ 9657420 h 12792075"/>
              <a:gd name="connsiteX62" fmla="*/ 1860835 w 8571635"/>
              <a:gd name="connsiteY62" fmla="*/ 9595809 h 12792075"/>
              <a:gd name="connsiteX63" fmla="*/ 1880155 w 8571635"/>
              <a:gd name="connsiteY63" fmla="*/ 9549602 h 12792075"/>
              <a:gd name="connsiteX64" fmla="*/ 1899123 w 8571635"/>
              <a:gd name="connsiteY64" fmla="*/ 9487991 h 12792075"/>
              <a:gd name="connsiteX65" fmla="*/ 1917743 w 8571635"/>
              <a:gd name="connsiteY65" fmla="*/ 9426381 h 12792075"/>
              <a:gd name="connsiteX66" fmla="*/ 1936005 w 8571635"/>
              <a:gd name="connsiteY66" fmla="*/ 9364771 h 12792075"/>
              <a:gd name="connsiteX67" fmla="*/ 1953913 w 8571635"/>
              <a:gd name="connsiteY67" fmla="*/ 9303160 h 12792075"/>
              <a:gd name="connsiteX68" fmla="*/ 1971465 w 8571635"/>
              <a:gd name="connsiteY68" fmla="*/ 9241550 h 12792075"/>
              <a:gd name="connsiteX69" fmla="*/ 1988659 w 8571635"/>
              <a:gd name="connsiteY69" fmla="*/ 9179940 h 12792075"/>
              <a:gd name="connsiteX70" fmla="*/ 2005491 w 8571635"/>
              <a:gd name="connsiteY70" fmla="*/ 9118329 h 12792075"/>
              <a:gd name="connsiteX71" fmla="*/ 2021963 w 8571635"/>
              <a:gd name="connsiteY71" fmla="*/ 9056719 h 12792075"/>
              <a:gd name="connsiteX72" fmla="*/ 2038071 w 8571635"/>
              <a:gd name="connsiteY72" fmla="*/ 8995109 h 12792075"/>
              <a:gd name="connsiteX73" fmla="*/ 2053813 w 8571635"/>
              <a:gd name="connsiteY73" fmla="*/ 8933498 h 12792075"/>
              <a:gd name="connsiteX74" fmla="*/ 2069189 w 8571635"/>
              <a:gd name="connsiteY74" fmla="*/ 8871888 h 12792075"/>
              <a:gd name="connsiteX75" fmla="*/ 2084195 w 8571635"/>
              <a:gd name="connsiteY75" fmla="*/ 8810278 h 12792075"/>
              <a:gd name="connsiteX76" fmla="*/ 2098835 w 8571635"/>
              <a:gd name="connsiteY76" fmla="*/ 8748667 h 12792075"/>
              <a:gd name="connsiteX77" fmla="*/ 2113099 w 8571635"/>
              <a:gd name="connsiteY77" fmla="*/ 8687057 h 12792075"/>
              <a:gd name="connsiteX78" fmla="*/ 2126991 w 8571635"/>
              <a:gd name="connsiteY78" fmla="*/ 8625447 h 12792075"/>
              <a:gd name="connsiteX79" fmla="*/ 2140511 w 8571635"/>
              <a:gd name="connsiteY79" fmla="*/ 8563836 h 12792075"/>
              <a:gd name="connsiteX80" fmla="*/ 2153651 w 8571635"/>
              <a:gd name="connsiteY80" fmla="*/ 8502226 h 12792075"/>
              <a:gd name="connsiteX81" fmla="*/ 2166413 w 8571635"/>
              <a:gd name="connsiteY81" fmla="*/ 8440616 h 12792075"/>
              <a:gd name="connsiteX82" fmla="*/ 2178795 w 8571635"/>
              <a:gd name="connsiteY82" fmla="*/ 8379005 h 12792075"/>
              <a:gd name="connsiteX83" fmla="*/ 2190797 w 8571635"/>
              <a:gd name="connsiteY83" fmla="*/ 8301993 h 12792075"/>
              <a:gd name="connsiteX84" fmla="*/ 2202415 w 8571635"/>
              <a:gd name="connsiteY84" fmla="*/ 8240382 h 12792075"/>
              <a:gd name="connsiteX85" fmla="*/ 2213647 w 8571635"/>
              <a:gd name="connsiteY85" fmla="*/ 8178772 h 12792075"/>
              <a:gd name="connsiteX86" fmla="*/ 2224493 w 8571635"/>
              <a:gd name="connsiteY86" fmla="*/ 8117162 h 12792075"/>
              <a:gd name="connsiteX87" fmla="*/ 2234951 w 8571635"/>
              <a:gd name="connsiteY87" fmla="*/ 8055551 h 12792075"/>
              <a:gd name="connsiteX88" fmla="*/ 2245019 w 8571635"/>
              <a:gd name="connsiteY88" fmla="*/ 7993941 h 12792075"/>
              <a:gd name="connsiteX89" fmla="*/ 2254695 w 8571635"/>
              <a:gd name="connsiteY89" fmla="*/ 7916928 h 12792075"/>
              <a:gd name="connsiteX90" fmla="*/ 2263979 w 8571635"/>
              <a:gd name="connsiteY90" fmla="*/ 7855318 h 12792075"/>
              <a:gd name="connsiteX91" fmla="*/ 2272867 w 8571635"/>
              <a:gd name="connsiteY91" fmla="*/ 7793707 h 12792075"/>
              <a:gd name="connsiteX92" fmla="*/ 2281359 w 8571635"/>
              <a:gd name="connsiteY92" fmla="*/ 7732097 h 12792075"/>
              <a:gd name="connsiteX93" fmla="*/ 2289453 w 8571635"/>
              <a:gd name="connsiteY93" fmla="*/ 7655084 h 12792075"/>
              <a:gd name="connsiteX94" fmla="*/ 2297147 w 8571635"/>
              <a:gd name="connsiteY94" fmla="*/ 7593474 h 12792075"/>
              <a:gd name="connsiteX95" fmla="*/ 2304439 w 8571635"/>
              <a:gd name="connsiteY95" fmla="*/ 7531863 h 12792075"/>
              <a:gd name="connsiteX96" fmla="*/ 2311331 w 8571635"/>
              <a:gd name="connsiteY96" fmla="*/ 7470253 h 12792075"/>
              <a:gd name="connsiteX97" fmla="*/ 2317815 w 8571635"/>
              <a:gd name="connsiteY97" fmla="*/ 7393240 h 12792075"/>
              <a:gd name="connsiteX98" fmla="*/ 2323893 w 8571635"/>
              <a:gd name="connsiteY98" fmla="*/ 7331630 h 12792075"/>
              <a:gd name="connsiteX99" fmla="*/ 2329563 w 8571635"/>
              <a:gd name="connsiteY99" fmla="*/ 7270019 h 12792075"/>
              <a:gd name="connsiteX100" fmla="*/ 2334823 w 8571635"/>
              <a:gd name="connsiteY100" fmla="*/ 7193007 h 12792075"/>
              <a:gd name="connsiteX101" fmla="*/ 2339673 w 8571635"/>
              <a:gd name="connsiteY101" fmla="*/ 7131396 h 12792075"/>
              <a:gd name="connsiteX102" fmla="*/ 2344109 w 8571635"/>
              <a:gd name="connsiteY102" fmla="*/ 7069786 h 12792075"/>
              <a:gd name="connsiteX103" fmla="*/ 2348131 w 8571635"/>
              <a:gd name="connsiteY103" fmla="*/ 6992773 h 12792075"/>
              <a:gd name="connsiteX104" fmla="*/ 2351737 w 8571635"/>
              <a:gd name="connsiteY104" fmla="*/ 6931163 h 12792075"/>
              <a:gd name="connsiteX105" fmla="*/ 2354923 w 8571635"/>
              <a:gd name="connsiteY105" fmla="*/ 6869552 h 12792075"/>
              <a:gd name="connsiteX106" fmla="*/ 2357691 w 8571635"/>
              <a:gd name="connsiteY106" fmla="*/ 6792539 h 12792075"/>
              <a:gd name="connsiteX107" fmla="*/ 2360039 w 8571635"/>
              <a:gd name="connsiteY107" fmla="*/ 6730929 h 12792075"/>
              <a:gd name="connsiteX108" fmla="*/ 2361963 w 8571635"/>
              <a:gd name="connsiteY108" fmla="*/ 6653917 h 12792075"/>
              <a:gd name="connsiteX109" fmla="*/ 2363461 w 8571635"/>
              <a:gd name="connsiteY109" fmla="*/ 6592306 h 12792075"/>
              <a:gd name="connsiteX110" fmla="*/ 2364533 w 8571635"/>
              <a:gd name="connsiteY110" fmla="*/ 6530696 h 12792075"/>
              <a:gd name="connsiteX111" fmla="*/ 2365179 w 8571635"/>
              <a:gd name="connsiteY111" fmla="*/ 6453683 h 12792075"/>
              <a:gd name="connsiteX112" fmla="*/ 2365393 w 8571635"/>
              <a:gd name="connsiteY112" fmla="*/ 6392072 h 12792075"/>
              <a:gd name="connsiteX113" fmla="*/ 2365179 w 8571635"/>
              <a:gd name="connsiteY113" fmla="*/ 6315059 h 12792075"/>
              <a:gd name="connsiteX114" fmla="*/ 2364533 w 8571635"/>
              <a:gd name="connsiteY114" fmla="*/ 6253450 h 12792075"/>
              <a:gd name="connsiteX115" fmla="*/ 2363461 w 8571635"/>
              <a:gd name="connsiteY115" fmla="*/ 6191839 h 12792075"/>
              <a:gd name="connsiteX116" fmla="*/ 2361963 w 8571635"/>
              <a:gd name="connsiteY116" fmla="*/ 6114826 h 12792075"/>
              <a:gd name="connsiteX117" fmla="*/ 2360039 w 8571635"/>
              <a:gd name="connsiteY117" fmla="*/ 6053215 h 12792075"/>
              <a:gd name="connsiteX118" fmla="*/ 2357691 w 8571635"/>
              <a:gd name="connsiteY118" fmla="*/ 5976203 h 12792075"/>
              <a:gd name="connsiteX119" fmla="*/ 2354923 w 8571635"/>
              <a:gd name="connsiteY119" fmla="*/ 5914592 h 12792075"/>
              <a:gd name="connsiteX120" fmla="*/ 2351737 w 8571635"/>
              <a:gd name="connsiteY120" fmla="*/ 5852982 h 12792075"/>
              <a:gd name="connsiteX121" fmla="*/ 2348131 w 8571635"/>
              <a:gd name="connsiteY121" fmla="*/ 5775969 h 12792075"/>
              <a:gd name="connsiteX122" fmla="*/ 2344109 w 8571635"/>
              <a:gd name="connsiteY122" fmla="*/ 5714359 h 12792075"/>
              <a:gd name="connsiteX123" fmla="*/ 2339673 w 8571635"/>
              <a:gd name="connsiteY123" fmla="*/ 5637346 h 12792075"/>
              <a:gd name="connsiteX124" fmla="*/ 2334823 w 8571635"/>
              <a:gd name="connsiteY124" fmla="*/ 5575735 h 12792075"/>
              <a:gd name="connsiteX125" fmla="*/ 2329563 w 8571635"/>
              <a:gd name="connsiteY125" fmla="*/ 5514125 h 12792075"/>
              <a:gd name="connsiteX126" fmla="*/ 2323893 w 8571635"/>
              <a:gd name="connsiteY126" fmla="*/ 5452515 h 12792075"/>
              <a:gd name="connsiteX127" fmla="*/ 2317815 w 8571635"/>
              <a:gd name="connsiteY127" fmla="*/ 5375502 h 12792075"/>
              <a:gd name="connsiteX128" fmla="*/ 2311331 w 8571635"/>
              <a:gd name="connsiteY128" fmla="*/ 5313891 h 12792075"/>
              <a:gd name="connsiteX129" fmla="*/ 2304439 w 8571635"/>
              <a:gd name="connsiteY129" fmla="*/ 5252281 h 12792075"/>
              <a:gd name="connsiteX130" fmla="*/ 2297147 w 8571635"/>
              <a:gd name="connsiteY130" fmla="*/ 5175269 h 12792075"/>
              <a:gd name="connsiteX131" fmla="*/ 2289453 w 8571635"/>
              <a:gd name="connsiteY131" fmla="*/ 5113658 h 12792075"/>
              <a:gd name="connsiteX132" fmla="*/ 2281359 w 8571635"/>
              <a:gd name="connsiteY132" fmla="*/ 5052048 h 12792075"/>
              <a:gd name="connsiteX133" fmla="*/ 2272867 w 8571635"/>
              <a:gd name="connsiteY133" fmla="*/ 4990437 h 12792075"/>
              <a:gd name="connsiteX134" fmla="*/ 2263979 w 8571635"/>
              <a:gd name="connsiteY134" fmla="*/ 4913424 h 12792075"/>
              <a:gd name="connsiteX135" fmla="*/ 2254695 w 8571635"/>
              <a:gd name="connsiteY135" fmla="*/ 4851814 h 12792075"/>
              <a:gd name="connsiteX136" fmla="*/ 2245019 w 8571635"/>
              <a:gd name="connsiteY136" fmla="*/ 4790204 h 12792075"/>
              <a:gd name="connsiteX137" fmla="*/ 2234951 w 8571635"/>
              <a:gd name="connsiteY137" fmla="*/ 4728593 h 12792075"/>
              <a:gd name="connsiteX138" fmla="*/ 2224493 w 8571635"/>
              <a:gd name="connsiteY138" fmla="*/ 4666983 h 12792075"/>
              <a:gd name="connsiteX139" fmla="*/ 2213647 w 8571635"/>
              <a:gd name="connsiteY139" fmla="*/ 4589970 h 12792075"/>
              <a:gd name="connsiteX140" fmla="*/ 2202415 w 8571635"/>
              <a:gd name="connsiteY140" fmla="*/ 4528360 h 12792075"/>
              <a:gd name="connsiteX141" fmla="*/ 2190797 w 8571635"/>
              <a:gd name="connsiteY141" fmla="*/ 4466750 h 12792075"/>
              <a:gd name="connsiteX142" fmla="*/ 2178795 w 8571635"/>
              <a:gd name="connsiteY142" fmla="*/ 4405139 h 12792075"/>
              <a:gd name="connsiteX143" fmla="*/ 2166413 w 8571635"/>
              <a:gd name="connsiteY143" fmla="*/ 4343529 h 12792075"/>
              <a:gd name="connsiteX144" fmla="*/ 2153651 w 8571635"/>
              <a:gd name="connsiteY144" fmla="*/ 4281918 h 12792075"/>
              <a:gd name="connsiteX145" fmla="*/ 2140511 w 8571635"/>
              <a:gd name="connsiteY145" fmla="*/ 4220308 h 12792075"/>
              <a:gd name="connsiteX146" fmla="*/ 2126991 w 8571635"/>
              <a:gd name="connsiteY146" fmla="*/ 4158698 h 12792075"/>
              <a:gd name="connsiteX147" fmla="*/ 2113099 w 8571635"/>
              <a:gd name="connsiteY147" fmla="*/ 4097087 h 12792075"/>
              <a:gd name="connsiteX148" fmla="*/ 2098835 w 8571635"/>
              <a:gd name="connsiteY148" fmla="*/ 4020075 h 12792075"/>
              <a:gd name="connsiteX149" fmla="*/ 2084195 w 8571635"/>
              <a:gd name="connsiteY149" fmla="*/ 3958464 h 12792075"/>
              <a:gd name="connsiteX150" fmla="*/ 2069189 w 8571635"/>
              <a:gd name="connsiteY150" fmla="*/ 3896854 h 12792075"/>
              <a:gd name="connsiteX151" fmla="*/ 2053813 w 8571635"/>
              <a:gd name="connsiteY151" fmla="*/ 3835244 h 12792075"/>
              <a:gd name="connsiteX152" fmla="*/ 2038071 w 8571635"/>
              <a:gd name="connsiteY152" fmla="*/ 3773633 h 12792075"/>
              <a:gd name="connsiteX153" fmla="*/ 2021963 w 8571635"/>
              <a:gd name="connsiteY153" fmla="*/ 3712023 h 12792075"/>
              <a:gd name="connsiteX154" fmla="*/ 2005491 w 8571635"/>
              <a:gd name="connsiteY154" fmla="*/ 3650413 h 12792075"/>
              <a:gd name="connsiteX155" fmla="*/ 1988659 w 8571635"/>
              <a:gd name="connsiteY155" fmla="*/ 3588802 h 12792075"/>
              <a:gd name="connsiteX156" fmla="*/ 1971465 w 8571635"/>
              <a:gd name="connsiteY156" fmla="*/ 3542594 h 12792075"/>
              <a:gd name="connsiteX157" fmla="*/ 1953913 w 8571635"/>
              <a:gd name="connsiteY157" fmla="*/ 3480984 h 12792075"/>
              <a:gd name="connsiteX158" fmla="*/ 1936005 w 8571635"/>
              <a:gd name="connsiteY158" fmla="*/ 3419374 h 12792075"/>
              <a:gd name="connsiteX159" fmla="*/ 1917743 w 8571635"/>
              <a:gd name="connsiteY159" fmla="*/ 3357764 h 12792075"/>
              <a:gd name="connsiteX160" fmla="*/ 1899123 w 8571635"/>
              <a:gd name="connsiteY160" fmla="*/ 3296153 h 12792075"/>
              <a:gd name="connsiteX161" fmla="*/ 1880155 w 8571635"/>
              <a:gd name="connsiteY161" fmla="*/ 3234543 h 12792075"/>
              <a:gd name="connsiteX162" fmla="*/ 1860835 w 8571635"/>
              <a:gd name="connsiteY162" fmla="*/ 3172933 h 12792075"/>
              <a:gd name="connsiteX163" fmla="*/ 1841167 w 8571635"/>
              <a:gd name="connsiteY163" fmla="*/ 3111322 h 12792075"/>
              <a:gd name="connsiteX164" fmla="*/ 1821155 w 8571635"/>
              <a:gd name="connsiteY164" fmla="*/ 3065114 h 12792075"/>
              <a:gd name="connsiteX165" fmla="*/ 1800795 w 8571635"/>
              <a:gd name="connsiteY165" fmla="*/ 3003504 h 12792075"/>
              <a:gd name="connsiteX166" fmla="*/ 1780091 w 8571635"/>
              <a:gd name="connsiteY166" fmla="*/ 2941894 h 12792075"/>
              <a:gd name="connsiteX167" fmla="*/ 1759043 w 8571635"/>
              <a:gd name="connsiteY167" fmla="*/ 2880283 h 12792075"/>
              <a:gd name="connsiteX168" fmla="*/ 1737659 w 8571635"/>
              <a:gd name="connsiteY168" fmla="*/ 2818673 h 12792075"/>
              <a:gd name="connsiteX169" fmla="*/ 1715935 w 8571635"/>
              <a:gd name="connsiteY169" fmla="*/ 2772465 h 12792075"/>
              <a:gd name="connsiteX170" fmla="*/ 1693873 w 8571635"/>
              <a:gd name="connsiteY170" fmla="*/ 2710855 h 12792075"/>
              <a:gd name="connsiteX171" fmla="*/ 1671475 w 8571635"/>
              <a:gd name="connsiteY171" fmla="*/ 2649245 h 12792075"/>
              <a:gd name="connsiteX172" fmla="*/ 1648747 w 8571635"/>
              <a:gd name="connsiteY172" fmla="*/ 2603037 h 12792075"/>
              <a:gd name="connsiteX173" fmla="*/ 1625683 w 8571635"/>
              <a:gd name="connsiteY173" fmla="*/ 2541427 h 12792075"/>
              <a:gd name="connsiteX174" fmla="*/ 1602289 w 8571635"/>
              <a:gd name="connsiteY174" fmla="*/ 2479816 h 12792075"/>
              <a:gd name="connsiteX175" fmla="*/ 1578567 w 8571635"/>
              <a:gd name="connsiteY175" fmla="*/ 2433609 h 12792075"/>
              <a:gd name="connsiteX176" fmla="*/ 1554519 w 8571635"/>
              <a:gd name="connsiteY176" fmla="*/ 2371998 h 12792075"/>
              <a:gd name="connsiteX177" fmla="*/ 1530145 w 8571635"/>
              <a:gd name="connsiteY177" fmla="*/ 2310388 h 12792075"/>
              <a:gd name="connsiteX178" fmla="*/ 1505447 w 8571635"/>
              <a:gd name="connsiteY178" fmla="*/ 2264180 h 12792075"/>
              <a:gd name="connsiteX179" fmla="*/ 1480427 w 8571635"/>
              <a:gd name="connsiteY179" fmla="*/ 2202570 h 12792075"/>
              <a:gd name="connsiteX180" fmla="*/ 1455087 w 8571635"/>
              <a:gd name="connsiteY180" fmla="*/ 2156362 h 12792075"/>
              <a:gd name="connsiteX181" fmla="*/ 1429427 w 8571635"/>
              <a:gd name="connsiteY181" fmla="*/ 2094751 h 12792075"/>
              <a:gd name="connsiteX182" fmla="*/ 1403451 w 8571635"/>
              <a:gd name="connsiteY182" fmla="*/ 2033141 h 12792075"/>
              <a:gd name="connsiteX183" fmla="*/ 1377159 w 8571635"/>
              <a:gd name="connsiteY183" fmla="*/ 1986933 h 12792075"/>
              <a:gd name="connsiteX184" fmla="*/ 1350551 w 8571635"/>
              <a:gd name="connsiteY184" fmla="*/ 1925323 h 12792075"/>
              <a:gd name="connsiteX185" fmla="*/ 1323635 w 8571635"/>
              <a:gd name="connsiteY185" fmla="*/ 1879115 h 12792075"/>
              <a:gd name="connsiteX186" fmla="*/ 1296405 w 8571635"/>
              <a:gd name="connsiteY186" fmla="*/ 1832908 h 12792075"/>
              <a:gd name="connsiteX187" fmla="*/ 1268867 w 8571635"/>
              <a:gd name="connsiteY187" fmla="*/ 1771297 h 12792075"/>
              <a:gd name="connsiteX188" fmla="*/ 1241023 w 8571635"/>
              <a:gd name="connsiteY188" fmla="*/ 1725089 h 12792075"/>
              <a:gd name="connsiteX189" fmla="*/ 1212871 w 8571635"/>
              <a:gd name="connsiteY189" fmla="*/ 1663479 h 12792075"/>
              <a:gd name="connsiteX190" fmla="*/ 1184417 w 8571635"/>
              <a:gd name="connsiteY190" fmla="*/ 1617272 h 12792075"/>
              <a:gd name="connsiteX191" fmla="*/ 1155661 w 8571635"/>
              <a:gd name="connsiteY191" fmla="*/ 1571064 h 12792075"/>
              <a:gd name="connsiteX192" fmla="*/ 1126603 w 8571635"/>
              <a:gd name="connsiteY192" fmla="*/ 1509453 h 12792075"/>
              <a:gd name="connsiteX193" fmla="*/ 1097247 w 8571635"/>
              <a:gd name="connsiteY193" fmla="*/ 1463246 h 12792075"/>
              <a:gd name="connsiteX194" fmla="*/ 1067593 w 8571635"/>
              <a:gd name="connsiteY194" fmla="*/ 1417038 h 12792075"/>
              <a:gd name="connsiteX195" fmla="*/ 1037643 w 8571635"/>
              <a:gd name="connsiteY195" fmla="*/ 1355428 h 12792075"/>
              <a:gd name="connsiteX196" fmla="*/ 1007399 w 8571635"/>
              <a:gd name="connsiteY196" fmla="*/ 1309220 h 12792075"/>
              <a:gd name="connsiteX197" fmla="*/ 976865 w 8571635"/>
              <a:gd name="connsiteY197" fmla="*/ 1263012 h 12792075"/>
              <a:gd name="connsiteX198" fmla="*/ 946038 w 8571635"/>
              <a:gd name="connsiteY198" fmla="*/ 1216804 h 12792075"/>
              <a:gd name="connsiteX199" fmla="*/ 914922 w 8571635"/>
              <a:gd name="connsiteY199" fmla="*/ 1155194 h 12792075"/>
              <a:gd name="connsiteX200" fmla="*/ 883519 w 8571635"/>
              <a:gd name="connsiteY200" fmla="*/ 1108986 h 12792075"/>
              <a:gd name="connsiteX201" fmla="*/ 851830 w 8571635"/>
              <a:gd name="connsiteY201" fmla="*/ 1062778 h 12792075"/>
              <a:gd name="connsiteX202" fmla="*/ 819856 w 8571635"/>
              <a:gd name="connsiteY202" fmla="*/ 1016571 h 12792075"/>
              <a:gd name="connsiteX203" fmla="*/ 787601 w 8571635"/>
              <a:gd name="connsiteY203" fmla="*/ 970363 h 12792075"/>
              <a:gd name="connsiteX204" fmla="*/ 755065 w 8571635"/>
              <a:gd name="connsiteY204" fmla="*/ 924155 h 12792075"/>
              <a:gd name="connsiteX205" fmla="*/ 722249 w 8571635"/>
              <a:gd name="connsiteY205" fmla="*/ 877947 h 12792075"/>
              <a:gd name="connsiteX206" fmla="*/ 689156 w 8571635"/>
              <a:gd name="connsiteY206" fmla="*/ 831740 h 12792075"/>
              <a:gd name="connsiteX207" fmla="*/ 655787 w 8571635"/>
              <a:gd name="connsiteY207" fmla="*/ 785532 h 12792075"/>
              <a:gd name="connsiteX208" fmla="*/ 622144 w 8571635"/>
              <a:gd name="connsiteY208" fmla="*/ 739324 h 12792075"/>
              <a:gd name="connsiteX209" fmla="*/ 588230 w 8571635"/>
              <a:gd name="connsiteY209" fmla="*/ 693117 h 12792075"/>
              <a:gd name="connsiteX210" fmla="*/ 554043 w 8571635"/>
              <a:gd name="connsiteY210" fmla="*/ 646909 h 12792075"/>
              <a:gd name="connsiteX211" fmla="*/ 519586 w 8571635"/>
              <a:gd name="connsiteY211" fmla="*/ 600701 h 12792075"/>
              <a:gd name="connsiteX212" fmla="*/ 484864 w 8571635"/>
              <a:gd name="connsiteY212" fmla="*/ 554493 h 12792075"/>
              <a:gd name="connsiteX213" fmla="*/ 414621 w 8571635"/>
              <a:gd name="connsiteY213" fmla="*/ 462078 h 12792075"/>
              <a:gd name="connsiteX214" fmla="*/ 343327 w 8571635"/>
              <a:gd name="connsiteY214" fmla="*/ 369662 h 12792075"/>
              <a:gd name="connsiteX215" fmla="*/ 307290 w 8571635"/>
              <a:gd name="connsiteY215" fmla="*/ 338857 h 12792075"/>
              <a:gd name="connsiteX216" fmla="*/ 234446 w 8571635"/>
              <a:gd name="connsiteY216" fmla="*/ 246441 h 12792075"/>
              <a:gd name="connsiteX217" fmla="*/ 197641 w 8571635"/>
              <a:gd name="connsiteY217" fmla="*/ 200234 h 12792075"/>
              <a:gd name="connsiteX218" fmla="*/ 160583 w 8571635"/>
              <a:gd name="connsiteY218" fmla="*/ 169429 h 12792075"/>
              <a:gd name="connsiteX219" fmla="*/ 85717 w 8571635"/>
              <a:gd name="connsiteY219" fmla="*/ 77013 h 12792075"/>
              <a:gd name="connsiteX220" fmla="*/ 47912 w 8571635"/>
              <a:gd name="connsiteY220" fmla="*/ 46208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8571635" h="12792075">
                <a:moveTo>
                  <a:pt x="11691" y="0"/>
                </a:moveTo>
                <a:lnTo>
                  <a:pt x="8571635" y="0"/>
                </a:lnTo>
                <a:lnTo>
                  <a:pt x="8571635" y="12792075"/>
                </a:lnTo>
                <a:lnTo>
                  <a:pt x="0" y="12792075"/>
                </a:lnTo>
                <a:lnTo>
                  <a:pt x="9860" y="12784144"/>
                </a:lnTo>
                <a:lnTo>
                  <a:pt x="85717" y="12691729"/>
                </a:lnTo>
                <a:lnTo>
                  <a:pt x="123275" y="12660923"/>
                </a:lnTo>
                <a:lnTo>
                  <a:pt x="197641" y="12568508"/>
                </a:lnTo>
                <a:lnTo>
                  <a:pt x="234446" y="12537703"/>
                </a:lnTo>
                <a:lnTo>
                  <a:pt x="307290" y="12445287"/>
                </a:lnTo>
                <a:lnTo>
                  <a:pt x="379104" y="12352872"/>
                </a:lnTo>
                <a:lnTo>
                  <a:pt x="414621" y="12322067"/>
                </a:lnTo>
                <a:lnTo>
                  <a:pt x="484864" y="12229651"/>
                </a:lnTo>
                <a:lnTo>
                  <a:pt x="519586" y="12183443"/>
                </a:lnTo>
                <a:lnTo>
                  <a:pt x="554043" y="12137236"/>
                </a:lnTo>
                <a:lnTo>
                  <a:pt x="588230" y="12091028"/>
                </a:lnTo>
                <a:lnTo>
                  <a:pt x="622144" y="12044820"/>
                </a:lnTo>
                <a:lnTo>
                  <a:pt x="655787" y="11998612"/>
                </a:lnTo>
                <a:lnTo>
                  <a:pt x="689156" y="11952405"/>
                </a:lnTo>
                <a:lnTo>
                  <a:pt x="722249" y="11906197"/>
                </a:lnTo>
                <a:lnTo>
                  <a:pt x="755065" y="11859989"/>
                </a:lnTo>
                <a:lnTo>
                  <a:pt x="787601" y="11813781"/>
                </a:lnTo>
                <a:lnTo>
                  <a:pt x="819856" y="11767574"/>
                </a:lnTo>
                <a:lnTo>
                  <a:pt x="851830" y="11705963"/>
                </a:lnTo>
                <a:lnTo>
                  <a:pt x="883519" y="11659755"/>
                </a:lnTo>
                <a:lnTo>
                  <a:pt x="914922" y="11613548"/>
                </a:lnTo>
                <a:lnTo>
                  <a:pt x="946038" y="11567340"/>
                </a:lnTo>
                <a:lnTo>
                  <a:pt x="976865" y="11521132"/>
                </a:lnTo>
                <a:lnTo>
                  <a:pt x="1007399" y="11459522"/>
                </a:lnTo>
                <a:lnTo>
                  <a:pt x="1037643" y="11413314"/>
                </a:lnTo>
                <a:lnTo>
                  <a:pt x="1067593" y="11367106"/>
                </a:lnTo>
                <a:lnTo>
                  <a:pt x="1097247" y="11320899"/>
                </a:lnTo>
                <a:lnTo>
                  <a:pt x="1126603" y="11259288"/>
                </a:lnTo>
                <a:lnTo>
                  <a:pt x="1155661" y="11213081"/>
                </a:lnTo>
                <a:lnTo>
                  <a:pt x="1184417" y="11166873"/>
                </a:lnTo>
                <a:lnTo>
                  <a:pt x="1212871" y="11105262"/>
                </a:lnTo>
                <a:lnTo>
                  <a:pt x="1241023" y="11059055"/>
                </a:lnTo>
                <a:lnTo>
                  <a:pt x="1268867" y="10997444"/>
                </a:lnTo>
                <a:lnTo>
                  <a:pt x="1296405" y="10951237"/>
                </a:lnTo>
                <a:lnTo>
                  <a:pt x="1323635" y="10905029"/>
                </a:lnTo>
                <a:lnTo>
                  <a:pt x="1350551" y="10843419"/>
                </a:lnTo>
                <a:lnTo>
                  <a:pt x="1377159" y="10797211"/>
                </a:lnTo>
                <a:lnTo>
                  <a:pt x="1403451" y="10735600"/>
                </a:lnTo>
                <a:lnTo>
                  <a:pt x="1429427" y="10689393"/>
                </a:lnTo>
                <a:lnTo>
                  <a:pt x="1455087" y="10627782"/>
                </a:lnTo>
                <a:lnTo>
                  <a:pt x="1480427" y="10566172"/>
                </a:lnTo>
                <a:lnTo>
                  <a:pt x="1505447" y="10519964"/>
                </a:lnTo>
                <a:lnTo>
                  <a:pt x="1530145" y="10458354"/>
                </a:lnTo>
                <a:lnTo>
                  <a:pt x="1554519" y="10412146"/>
                </a:lnTo>
                <a:lnTo>
                  <a:pt x="1578567" y="10350536"/>
                </a:lnTo>
                <a:lnTo>
                  <a:pt x="1602289" y="10288926"/>
                </a:lnTo>
                <a:lnTo>
                  <a:pt x="1625683" y="10242718"/>
                </a:lnTo>
                <a:lnTo>
                  <a:pt x="1648747" y="10181107"/>
                </a:lnTo>
                <a:lnTo>
                  <a:pt x="1671475" y="10119497"/>
                </a:lnTo>
                <a:lnTo>
                  <a:pt x="1693873" y="10073289"/>
                </a:lnTo>
                <a:lnTo>
                  <a:pt x="1715935" y="10011679"/>
                </a:lnTo>
                <a:lnTo>
                  <a:pt x="1737659" y="9950069"/>
                </a:lnTo>
                <a:lnTo>
                  <a:pt x="1759043" y="9888458"/>
                </a:lnTo>
                <a:lnTo>
                  <a:pt x="1780091" y="9842251"/>
                </a:lnTo>
                <a:lnTo>
                  <a:pt x="1800795" y="9780640"/>
                </a:lnTo>
                <a:lnTo>
                  <a:pt x="1821155" y="9719030"/>
                </a:lnTo>
                <a:lnTo>
                  <a:pt x="1841167" y="9657420"/>
                </a:lnTo>
                <a:lnTo>
                  <a:pt x="1860835" y="9595809"/>
                </a:lnTo>
                <a:lnTo>
                  <a:pt x="1880155" y="9549602"/>
                </a:lnTo>
                <a:lnTo>
                  <a:pt x="1899123" y="9487991"/>
                </a:lnTo>
                <a:lnTo>
                  <a:pt x="1917743" y="9426381"/>
                </a:lnTo>
                <a:lnTo>
                  <a:pt x="1936005" y="9364771"/>
                </a:lnTo>
                <a:lnTo>
                  <a:pt x="1953913" y="9303160"/>
                </a:lnTo>
                <a:lnTo>
                  <a:pt x="1971465" y="9241550"/>
                </a:lnTo>
                <a:lnTo>
                  <a:pt x="1988659" y="9179940"/>
                </a:lnTo>
                <a:lnTo>
                  <a:pt x="2005491" y="9118329"/>
                </a:lnTo>
                <a:lnTo>
                  <a:pt x="2021963" y="9056719"/>
                </a:lnTo>
                <a:lnTo>
                  <a:pt x="2038071" y="8995109"/>
                </a:lnTo>
                <a:lnTo>
                  <a:pt x="2053813" y="8933498"/>
                </a:lnTo>
                <a:lnTo>
                  <a:pt x="2069189" y="8871888"/>
                </a:lnTo>
                <a:lnTo>
                  <a:pt x="2084195" y="8810278"/>
                </a:lnTo>
                <a:lnTo>
                  <a:pt x="2098835" y="8748667"/>
                </a:lnTo>
                <a:lnTo>
                  <a:pt x="2113099" y="8687057"/>
                </a:lnTo>
                <a:lnTo>
                  <a:pt x="2126991" y="8625447"/>
                </a:lnTo>
                <a:lnTo>
                  <a:pt x="2140511" y="8563836"/>
                </a:lnTo>
                <a:lnTo>
                  <a:pt x="2153651" y="8502226"/>
                </a:lnTo>
                <a:lnTo>
                  <a:pt x="2166413" y="8440616"/>
                </a:lnTo>
                <a:lnTo>
                  <a:pt x="2178795" y="8379005"/>
                </a:lnTo>
                <a:lnTo>
                  <a:pt x="2190797" y="8301993"/>
                </a:lnTo>
                <a:lnTo>
                  <a:pt x="2202415" y="8240382"/>
                </a:lnTo>
                <a:lnTo>
                  <a:pt x="2213647" y="8178772"/>
                </a:lnTo>
                <a:lnTo>
                  <a:pt x="2224493" y="8117162"/>
                </a:lnTo>
                <a:lnTo>
                  <a:pt x="2234951" y="8055551"/>
                </a:lnTo>
                <a:lnTo>
                  <a:pt x="2245019" y="7993941"/>
                </a:lnTo>
                <a:lnTo>
                  <a:pt x="2254695" y="7916928"/>
                </a:lnTo>
                <a:lnTo>
                  <a:pt x="2263979" y="7855318"/>
                </a:lnTo>
                <a:lnTo>
                  <a:pt x="2272867" y="7793707"/>
                </a:lnTo>
                <a:lnTo>
                  <a:pt x="2281359" y="7732097"/>
                </a:lnTo>
                <a:lnTo>
                  <a:pt x="2289453" y="7655084"/>
                </a:lnTo>
                <a:lnTo>
                  <a:pt x="2297147" y="7593474"/>
                </a:lnTo>
                <a:lnTo>
                  <a:pt x="2304439" y="7531863"/>
                </a:lnTo>
                <a:lnTo>
                  <a:pt x="2311331" y="7470253"/>
                </a:lnTo>
                <a:lnTo>
                  <a:pt x="2317815" y="7393240"/>
                </a:lnTo>
                <a:lnTo>
                  <a:pt x="2323893" y="7331630"/>
                </a:lnTo>
                <a:lnTo>
                  <a:pt x="2329563" y="7270019"/>
                </a:lnTo>
                <a:lnTo>
                  <a:pt x="2334823" y="7193007"/>
                </a:lnTo>
                <a:lnTo>
                  <a:pt x="2339673" y="7131396"/>
                </a:lnTo>
                <a:lnTo>
                  <a:pt x="2344109" y="7069786"/>
                </a:lnTo>
                <a:lnTo>
                  <a:pt x="2348131" y="6992773"/>
                </a:lnTo>
                <a:lnTo>
                  <a:pt x="2351737" y="6931163"/>
                </a:lnTo>
                <a:lnTo>
                  <a:pt x="2354923" y="6869552"/>
                </a:lnTo>
                <a:lnTo>
                  <a:pt x="2357691" y="6792539"/>
                </a:lnTo>
                <a:lnTo>
                  <a:pt x="2360039" y="6730929"/>
                </a:lnTo>
                <a:lnTo>
                  <a:pt x="2361963" y="6653917"/>
                </a:lnTo>
                <a:lnTo>
                  <a:pt x="2363461" y="6592306"/>
                </a:lnTo>
                <a:lnTo>
                  <a:pt x="2364533" y="6530696"/>
                </a:lnTo>
                <a:lnTo>
                  <a:pt x="2365179" y="6453683"/>
                </a:lnTo>
                <a:lnTo>
                  <a:pt x="2365393" y="6392072"/>
                </a:lnTo>
                <a:lnTo>
                  <a:pt x="2365179" y="6315059"/>
                </a:lnTo>
                <a:lnTo>
                  <a:pt x="2364533" y="6253450"/>
                </a:lnTo>
                <a:lnTo>
                  <a:pt x="2363461" y="6191839"/>
                </a:lnTo>
                <a:lnTo>
                  <a:pt x="2361963" y="6114826"/>
                </a:lnTo>
                <a:lnTo>
                  <a:pt x="2360039" y="6053215"/>
                </a:lnTo>
                <a:lnTo>
                  <a:pt x="2357691" y="5976203"/>
                </a:lnTo>
                <a:lnTo>
                  <a:pt x="2354923" y="5914592"/>
                </a:lnTo>
                <a:lnTo>
                  <a:pt x="2351737" y="5852982"/>
                </a:lnTo>
                <a:lnTo>
                  <a:pt x="2348131" y="5775969"/>
                </a:lnTo>
                <a:lnTo>
                  <a:pt x="2344109" y="5714359"/>
                </a:lnTo>
                <a:lnTo>
                  <a:pt x="2339673" y="5637346"/>
                </a:lnTo>
                <a:lnTo>
                  <a:pt x="2334823" y="5575735"/>
                </a:lnTo>
                <a:lnTo>
                  <a:pt x="2329563" y="5514125"/>
                </a:lnTo>
                <a:lnTo>
                  <a:pt x="2323893" y="5452515"/>
                </a:lnTo>
                <a:lnTo>
                  <a:pt x="2317815" y="5375502"/>
                </a:lnTo>
                <a:lnTo>
                  <a:pt x="2311331" y="5313891"/>
                </a:lnTo>
                <a:lnTo>
                  <a:pt x="2304439" y="5252281"/>
                </a:lnTo>
                <a:lnTo>
                  <a:pt x="2297147" y="5175269"/>
                </a:lnTo>
                <a:lnTo>
                  <a:pt x="2289453" y="5113658"/>
                </a:lnTo>
                <a:lnTo>
                  <a:pt x="2281359" y="5052048"/>
                </a:lnTo>
                <a:lnTo>
                  <a:pt x="2272867" y="4990437"/>
                </a:lnTo>
                <a:lnTo>
                  <a:pt x="2263979" y="4913424"/>
                </a:lnTo>
                <a:lnTo>
                  <a:pt x="2254695" y="4851814"/>
                </a:lnTo>
                <a:lnTo>
                  <a:pt x="2245019" y="4790204"/>
                </a:lnTo>
                <a:lnTo>
                  <a:pt x="2234951" y="4728593"/>
                </a:lnTo>
                <a:lnTo>
                  <a:pt x="2224493" y="4666983"/>
                </a:lnTo>
                <a:lnTo>
                  <a:pt x="2213647" y="4589970"/>
                </a:lnTo>
                <a:lnTo>
                  <a:pt x="2202415" y="4528360"/>
                </a:lnTo>
                <a:lnTo>
                  <a:pt x="2190797" y="4466750"/>
                </a:lnTo>
                <a:lnTo>
                  <a:pt x="2178795" y="4405139"/>
                </a:lnTo>
                <a:lnTo>
                  <a:pt x="2166413" y="4343529"/>
                </a:lnTo>
                <a:lnTo>
                  <a:pt x="2153651" y="4281918"/>
                </a:lnTo>
                <a:lnTo>
                  <a:pt x="2140511" y="4220308"/>
                </a:lnTo>
                <a:lnTo>
                  <a:pt x="2126991" y="4158698"/>
                </a:lnTo>
                <a:lnTo>
                  <a:pt x="2113099" y="4097087"/>
                </a:lnTo>
                <a:lnTo>
                  <a:pt x="2098835" y="4020075"/>
                </a:lnTo>
                <a:lnTo>
                  <a:pt x="2084195" y="3958464"/>
                </a:lnTo>
                <a:lnTo>
                  <a:pt x="2069189" y="3896854"/>
                </a:lnTo>
                <a:lnTo>
                  <a:pt x="2053813" y="3835244"/>
                </a:lnTo>
                <a:lnTo>
                  <a:pt x="2038071" y="3773633"/>
                </a:lnTo>
                <a:lnTo>
                  <a:pt x="2021963" y="3712023"/>
                </a:lnTo>
                <a:lnTo>
                  <a:pt x="2005491" y="3650413"/>
                </a:lnTo>
                <a:lnTo>
                  <a:pt x="1988659" y="3588802"/>
                </a:lnTo>
                <a:lnTo>
                  <a:pt x="1971465" y="3542594"/>
                </a:lnTo>
                <a:lnTo>
                  <a:pt x="1953913" y="3480984"/>
                </a:lnTo>
                <a:lnTo>
                  <a:pt x="1936005" y="3419374"/>
                </a:lnTo>
                <a:lnTo>
                  <a:pt x="1917743" y="3357764"/>
                </a:lnTo>
                <a:lnTo>
                  <a:pt x="1899123" y="3296153"/>
                </a:lnTo>
                <a:lnTo>
                  <a:pt x="1880155" y="3234543"/>
                </a:lnTo>
                <a:lnTo>
                  <a:pt x="1860835" y="3172933"/>
                </a:lnTo>
                <a:lnTo>
                  <a:pt x="1841167" y="3111322"/>
                </a:lnTo>
                <a:lnTo>
                  <a:pt x="1821155" y="3065114"/>
                </a:lnTo>
                <a:lnTo>
                  <a:pt x="1800795" y="3003504"/>
                </a:lnTo>
                <a:lnTo>
                  <a:pt x="1780091" y="2941894"/>
                </a:lnTo>
                <a:lnTo>
                  <a:pt x="1759043" y="2880283"/>
                </a:lnTo>
                <a:lnTo>
                  <a:pt x="1737659" y="2818673"/>
                </a:lnTo>
                <a:lnTo>
                  <a:pt x="1715935" y="2772465"/>
                </a:lnTo>
                <a:lnTo>
                  <a:pt x="1693873" y="2710855"/>
                </a:lnTo>
                <a:lnTo>
                  <a:pt x="1671475" y="2649245"/>
                </a:lnTo>
                <a:lnTo>
                  <a:pt x="1648747" y="2603037"/>
                </a:lnTo>
                <a:lnTo>
                  <a:pt x="1625683" y="2541427"/>
                </a:lnTo>
                <a:lnTo>
                  <a:pt x="1602289" y="2479816"/>
                </a:lnTo>
                <a:lnTo>
                  <a:pt x="1578567" y="2433609"/>
                </a:lnTo>
                <a:lnTo>
                  <a:pt x="1554519" y="2371998"/>
                </a:lnTo>
                <a:lnTo>
                  <a:pt x="1530145" y="2310388"/>
                </a:lnTo>
                <a:lnTo>
                  <a:pt x="1505447" y="2264180"/>
                </a:lnTo>
                <a:lnTo>
                  <a:pt x="1480427" y="2202570"/>
                </a:lnTo>
                <a:lnTo>
                  <a:pt x="1455087" y="2156362"/>
                </a:lnTo>
                <a:lnTo>
                  <a:pt x="1429427" y="2094751"/>
                </a:lnTo>
                <a:lnTo>
                  <a:pt x="1403451" y="2033141"/>
                </a:lnTo>
                <a:lnTo>
                  <a:pt x="1377159" y="1986933"/>
                </a:lnTo>
                <a:lnTo>
                  <a:pt x="1350551" y="1925323"/>
                </a:lnTo>
                <a:lnTo>
                  <a:pt x="1323635" y="1879115"/>
                </a:lnTo>
                <a:lnTo>
                  <a:pt x="1296405" y="1832908"/>
                </a:lnTo>
                <a:lnTo>
                  <a:pt x="1268867" y="1771297"/>
                </a:lnTo>
                <a:lnTo>
                  <a:pt x="1241023" y="1725089"/>
                </a:lnTo>
                <a:lnTo>
                  <a:pt x="1212871" y="1663479"/>
                </a:lnTo>
                <a:lnTo>
                  <a:pt x="1184417" y="1617272"/>
                </a:lnTo>
                <a:lnTo>
                  <a:pt x="1155661" y="1571064"/>
                </a:lnTo>
                <a:lnTo>
                  <a:pt x="1126603" y="1509453"/>
                </a:lnTo>
                <a:lnTo>
                  <a:pt x="1097247" y="1463246"/>
                </a:lnTo>
                <a:lnTo>
                  <a:pt x="1067593" y="1417038"/>
                </a:lnTo>
                <a:lnTo>
                  <a:pt x="1037643" y="1355428"/>
                </a:lnTo>
                <a:lnTo>
                  <a:pt x="1007399" y="1309220"/>
                </a:lnTo>
                <a:lnTo>
                  <a:pt x="976865" y="1263012"/>
                </a:lnTo>
                <a:lnTo>
                  <a:pt x="946038" y="1216804"/>
                </a:lnTo>
                <a:lnTo>
                  <a:pt x="914922" y="1155194"/>
                </a:lnTo>
                <a:lnTo>
                  <a:pt x="883519" y="1108986"/>
                </a:lnTo>
                <a:lnTo>
                  <a:pt x="851830" y="1062778"/>
                </a:lnTo>
                <a:lnTo>
                  <a:pt x="819856" y="1016571"/>
                </a:lnTo>
                <a:lnTo>
                  <a:pt x="787601" y="970363"/>
                </a:lnTo>
                <a:lnTo>
                  <a:pt x="755065" y="924155"/>
                </a:lnTo>
                <a:lnTo>
                  <a:pt x="722249" y="877947"/>
                </a:lnTo>
                <a:lnTo>
                  <a:pt x="689156" y="831740"/>
                </a:lnTo>
                <a:lnTo>
                  <a:pt x="655787" y="785532"/>
                </a:lnTo>
                <a:lnTo>
                  <a:pt x="622144" y="739324"/>
                </a:lnTo>
                <a:lnTo>
                  <a:pt x="588230" y="693117"/>
                </a:lnTo>
                <a:lnTo>
                  <a:pt x="554043" y="646909"/>
                </a:lnTo>
                <a:lnTo>
                  <a:pt x="519586" y="600701"/>
                </a:lnTo>
                <a:lnTo>
                  <a:pt x="484864" y="554493"/>
                </a:lnTo>
                <a:lnTo>
                  <a:pt x="414621" y="462078"/>
                </a:lnTo>
                <a:lnTo>
                  <a:pt x="343327" y="369662"/>
                </a:lnTo>
                <a:lnTo>
                  <a:pt x="307290" y="338857"/>
                </a:lnTo>
                <a:lnTo>
                  <a:pt x="234446" y="246441"/>
                </a:lnTo>
                <a:lnTo>
                  <a:pt x="197641" y="200234"/>
                </a:lnTo>
                <a:lnTo>
                  <a:pt x="160583" y="169429"/>
                </a:lnTo>
                <a:lnTo>
                  <a:pt x="85717" y="77013"/>
                </a:lnTo>
                <a:lnTo>
                  <a:pt x="47912" y="4620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6AA61B-C5CB-816D-706F-4F3F4285DAD6}"/>
              </a:ext>
            </a:extLst>
          </p:cNvPr>
          <p:cNvGrpSpPr/>
          <p:nvPr userDrawn="1"/>
        </p:nvGrpSpPr>
        <p:grpSpPr>
          <a:xfrm>
            <a:off x="17421622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9C83B-BBC7-A6D4-129F-2F0FF273C404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DDE472-5E03-ACBB-10C1-9AD7EBA53D5B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23787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2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47EED8-A905-BF9E-D539-EABBB4B1D4B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411B01-C586-02E6-44FB-11CBD0E615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164215" y="0"/>
            <a:ext cx="10219787" cy="12792075"/>
          </a:xfrm>
          <a:custGeom>
            <a:avLst/>
            <a:gdLst>
              <a:gd name="connsiteX0" fmla="*/ 0 w 10219787"/>
              <a:gd name="connsiteY0" fmla="*/ 0 h 12792075"/>
              <a:gd name="connsiteX1" fmla="*/ 10219787 w 10219787"/>
              <a:gd name="connsiteY1" fmla="*/ 0 h 12792075"/>
              <a:gd name="connsiteX2" fmla="*/ 10219787 w 10219787"/>
              <a:gd name="connsiteY2" fmla="*/ 12792075 h 12792075"/>
              <a:gd name="connsiteX3" fmla="*/ 4718 w 10219787"/>
              <a:gd name="connsiteY3" fmla="*/ 12792075 h 12792075"/>
              <a:gd name="connsiteX4" fmla="*/ 11310 w 10219787"/>
              <a:gd name="connsiteY4" fmla="*/ 12784144 h 12792075"/>
              <a:gd name="connsiteX5" fmla="*/ 49347 w 10219787"/>
              <a:gd name="connsiteY5" fmla="*/ 12753339 h 12792075"/>
              <a:gd name="connsiteX6" fmla="*/ 124672 w 10219787"/>
              <a:gd name="connsiteY6" fmla="*/ 12660923 h 12792075"/>
              <a:gd name="connsiteX7" fmla="*/ 161956 w 10219787"/>
              <a:gd name="connsiteY7" fmla="*/ 12630118 h 12792075"/>
              <a:gd name="connsiteX8" fmla="*/ 235761 w 10219787"/>
              <a:gd name="connsiteY8" fmla="*/ 12537703 h 12792075"/>
              <a:gd name="connsiteX9" fmla="*/ 308534 w 10219787"/>
              <a:gd name="connsiteY9" fmla="*/ 12445287 h 12792075"/>
              <a:gd name="connsiteX10" fmla="*/ 344531 w 10219787"/>
              <a:gd name="connsiteY10" fmla="*/ 12414482 h 12792075"/>
              <a:gd name="connsiteX11" fmla="*/ 415733 w 10219787"/>
              <a:gd name="connsiteY11" fmla="*/ 12322067 h 12792075"/>
              <a:gd name="connsiteX12" fmla="*/ 450937 w 10219787"/>
              <a:gd name="connsiteY12" fmla="*/ 12275859 h 12792075"/>
              <a:gd name="connsiteX13" fmla="*/ 485873 w 10219787"/>
              <a:gd name="connsiteY13" fmla="*/ 12229651 h 12792075"/>
              <a:gd name="connsiteX14" fmla="*/ 520540 w 10219787"/>
              <a:gd name="connsiteY14" fmla="*/ 12183443 h 12792075"/>
              <a:gd name="connsiteX15" fmla="*/ 554936 w 10219787"/>
              <a:gd name="connsiteY15" fmla="*/ 12137236 h 12792075"/>
              <a:gd name="connsiteX16" fmla="*/ 589059 w 10219787"/>
              <a:gd name="connsiteY16" fmla="*/ 12091028 h 12792075"/>
              <a:gd name="connsiteX17" fmla="*/ 622908 w 10219787"/>
              <a:gd name="connsiteY17" fmla="*/ 12044820 h 12792075"/>
              <a:gd name="connsiteX18" fmla="*/ 656482 w 10219787"/>
              <a:gd name="connsiteY18" fmla="*/ 11998612 h 12792075"/>
              <a:gd name="connsiteX19" fmla="*/ 689777 w 10219787"/>
              <a:gd name="connsiteY19" fmla="*/ 11952405 h 12792075"/>
              <a:gd name="connsiteX20" fmla="*/ 722794 w 10219787"/>
              <a:gd name="connsiteY20" fmla="*/ 11906197 h 12792075"/>
              <a:gd name="connsiteX21" fmla="*/ 755529 w 10219787"/>
              <a:gd name="connsiteY21" fmla="*/ 11859989 h 12792075"/>
              <a:gd name="connsiteX22" fmla="*/ 787982 w 10219787"/>
              <a:gd name="connsiteY22" fmla="*/ 11813781 h 12792075"/>
              <a:gd name="connsiteX23" fmla="*/ 820150 w 10219787"/>
              <a:gd name="connsiteY23" fmla="*/ 11752171 h 12792075"/>
              <a:gd name="connsiteX24" fmla="*/ 852034 w 10219787"/>
              <a:gd name="connsiteY24" fmla="*/ 11705963 h 12792075"/>
              <a:gd name="connsiteX25" fmla="*/ 883630 w 10219787"/>
              <a:gd name="connsiteY25" fmla="*/ 11659755 h 12792075"/>
              <a:gd name="connsiteX26" fmla="*/ 914936 w 10219787"/>
              <a:gd name="connsiteY26" fmla="*/ 11613548 h 12792075"/>
              <a:gd name="connsiteX27" fmla="*/ 945951 w 10219787"/>
              <a:gd name="connsiteY27" fmla="*/ 11567340 h 12792075"/>
              <a:gd name="connsiteX28" fmla="*/ 976673 w 10219787"/>
              <a:gd name="connsiteY28" fmla="*/ 11505730 h 12792075"/>
              <a:gd name="connsiteX29" fmla="*/ 1007103 w 10219787"/>
              <a:gd name="connsiteY29" fmla="*/ 11459522 h 12792075"/>
              <a:gd name="connsiteX30" fmla="*/ 1037235 w 10219787"/>
              <a:gd name="connsiteY30" fmla="*/ 11413314 h 12792075"/>
              <a:gd name="connsiteX31" fmla="*/ 1067071 w 10219787"/>
              <a:gd name="connsiteY31" fmla="*/ 11351704 h 12792075"/>
              <a:gd name="connsiteX32" fmla="*/ 1096606 w 10219787"/>
              <a:gd name="connsiteY32" fmla="*/ 11305496 h 12792075"/>
              <a:gd name="connsiteX33" fmla="*/ 1125842 w 10219787"/>
              <a:gd name="connsiteY33" fmla="*/ 11259288 h 12792075"/>
              <a:gd name="connsiteX34" fmla="*/ 1154775 w 10219787"/>
              <a:gd name="connsiteY34" fmla="*/ 11197678 h 12792075"/>
              <a:gd name="connsiteX35" fmla="*/ 1183404 w 10219787"/>
              <a:gd name="connsiteY35" fmla="*/ 11151470 h 12792075"/>
              <a:gd name="connsiteX36" fmla="*/ 1211726 w 10219787"/>
              <a:gd name="connsiteY36" fmla="*/ 11105262 h 12792075"/>
              <a:gd name="connsiteX37" fmla="*/ 1239742 w 10219787"/>
              <a:gd name="connsiteY37" fmla="*/ 11043652 h 12792075"/>
              <a:gd name="connsiteX38" fmla="*/ 1267449 w 10219787"/>
              <a:gd name="connsiteY38" fmla="*/ 10997444 h 12792075"/>
              <a:gd name="connsiteX39" fmla="*/ 1294843 w 10219787"/>
              <a:gd name="connsiteY39" fmla="*/ 10935834 h 12792075"/>
              <a:gd name="connsiteX40" fmla="*/ 1321926 w 10219787"/>
              <a:gd name="connsiteY40" fmla="*/ 10889626 h 12792075"/>
              <a:gd name="connsiteX41" fmla="*/ 1348695 w 10219787"/>
              <a:gd name="connsiteY41" fmla="*/ 10828016 h 12792075"/>
              <a:gd name="connsiteX42" fmla="*/ 1375149 w 10219787"/>
              <a:gd name="connsiteY42" fmla="*/ 10781808 h 12792075"/>
              <a:gd name="connsiteX43" fmla="*/ 1401285 w 10219787"/>
              <a:gd name="connsiteY43" fmla="*/ 10720198 h 12792075"/>
              <a:gd name="connsiteX44" fmla="*/ 1427101 w 10219787"/>
              <a:gd name="connsiteY44" fmla="*/ 10673990 h 12792075"/>
              <a:gd name="connsiteX45" fmla="*/ 1452596 w 10219787"/>
              <a:gd name="connsiteY45" fmla="*/ 10612380 h 12792075"/>
              <a:gd name="connsiteX46" fmla="*/ 1477770 w 10219787"/>
              <a:gd name="connsiteY46" fmla="*/ 10550769 h 12792075"/>
              <a:gd name="connsiteX47" fmla="*/ 1502619 w 10219787"/>
              <a:gd name="connsiteY47" fmla="*/ 10504562 h 12792075"/>
              <a:gd name="connsiteX48" fmla="*/ 1527142 w 10219787"/>
              <a:gd name="connsiteY48" fmla="*/ 10442951 h 12792075"/>
              <a:gd name="connsiteX49" fmla="*/ 1551339 w 10219787"/>
              <a:gd name="connsiteY49" fmla="*/ 10381341 h 12792075"/>
              <a:gd name="connsiteX50" fmla="*/ 1575206 w 10219787"/>
              <a:gd name="connsiteY50" fmla="*/ 10335133 h 12792075"/>
              <a:gd name="connsiteX51" fmla="*/ 1598742 w 10219787"/>
              <a:gd name="connsiteY51" fmla="*/ 10273523 h 12792075"/>
              <a:gd name="connsiteX52" fmla="*/ 1621946 w 10219787"/>
              <a:gd name="connsiteY52" fmla="*/ 10211913 h 12792075"/>
              <a:gd name="connsiteX53" fmla="*/ 1644816 w 10219787"/>
              <a:gd name="connsiteY53" fmla="*/ 10165705 h 12792075"/>
              <a:gd name="connsiteX54" fmla="*/ 1667349 w 10219787"/>
              <a:gd name="connsiteY54" fmla="*/ 10104095 h 12792075"/>
              <a:gd name="connsiteX55" fmla="*/ 1689546 w 10219787"/>
              <a:gd name="connsiteY55" fmla="*/ 10042484 h 12792075"/>
              <a:gd name="connsiteX56" fmla="*/ 1711403 w 10219787"/>
              <a:gd name="connsiteY56" fmla="*/ 9980874 h 12792075"/>
              <a:gd name="connsiteX57" fmla="*/ 1732921 w 10219787"/>
              <a:gd name="connsiteY57" fmla="*/ 9934666 h 12792075"/>
              <a:gd name="connsiteX58" fmla="*/ 1754095 w 10219787"/>
              <a:gd name="connsiteY58" fmla="*/ 9873056 h 12792075"/>
              <a:gd name="connsiteX59" fmla="*/ 1774925 w 10219787"/>
              <a:gd name="connsiteY59" fmla="*/ 9811445 h 12792075"/>
              <a:gd name="connsiteX60" fmla="*/ 1795410 w 10219787"/>
              <a:gd name="connsiteY60" fmla="*/ 9749835 h 12792075"/>
              <a:gd name="connsiteX61" fmla="*/ 1815548 w 10219787"/>
              <a:gd name="connsiteY61" fmla="*/ 9688225 h 12792075"/>
              <a:gd name="connsiteX62" fmla="*/ 1835336 w 10219787"/>
              <a:gd name="connsiteY62" fmla="*/ 9626614 h 12792075"/>
              <a:gd name="connsiteX63" fmla="*/ 1854773 w 10219787"/>
              <a:gd name="connsiteY63" fmla="*/ 9580407 h 12792075"/>
              <a:gd name="connsiteX64" fmla="*/ 1873858 w 10219787"/>
              <a:gd name="connsiteY64" fmla="*/ 9518796 h 12792075"/>
              <a:gd name="connsiteX65" fmla="*/ 1892590 w 10219787"/>
              <a:gd name="connsiteY65" fmla="*/ 9457186 h 12792075"/>
              <a:gd name="connsiteX66" fmla="*/ 1910965 w 10219787"/>
              <a:gd name="connsiteY66" fmla="*/ 9395576 h 12792075"/>
              <a:gd name="connsiteX67" fmla="*/ 1928982 w 10219787"/>
              <a:gd name="connsiteY67" fmla="*/ 9333965 h 12792075"/>
              <a:gd name="connsiteX68" fmla="*/ 1946642 w 10219787"/>
              <a:gd name="connsiteY68" fmla="*/ 9272355 h 12792075"/>
              <a:gd name="connsiteX69" fmla="*/ 1963940 w 10219787"/>
              <a:gd name="connsiteY69" fmla="*/ 9210745 h 12792075"/>
              <a:gd name="connsiteX70" fmla="*/ 1980877 w 10219787"/>
              <a:gd name="connsiteY70" fmla="*/ 9149134 h 12792075"/>
              <a:gd name="connsiteX71" fmla="*/ 1997449 w 10219787"/>
              <a:gd name="connsiteY71" fmla="*/ 9087524 h 12792075"/>
              <a:gd name="connsiteX72" fmla="*/ 2013655 w 10219787"/>
              <a:gd name="connsiteY72" fmla="*/ 9025914 h 12792075"/>
              <a:gd name="connsiteX73" fmla="*/ 2029494 w 10219787"/>
              <a:gd name="connsiteY73" fmla="*/ 8964303 h 12792075"/>
              <a:gd name="connsiteX74" fmla="*/ 2044964 w 10219787"/>
              <a:gd name="connsiteY74" fmla="*/ 8902693 h 12792075"/>
              <a:gd name="connsiteX75" fmla="*/ 2060063 w 10219787"/>
              <a:gd name="connsiteY75" fmla="*/ 8841083 h 12792075"/>
              <a:gd name="connsiteX76" fmla="*/ 2074790 w 10219787"/>
              <a:gd name="connsiteY76" fmla="*/ 8779472 h 12792075"/>
              <a:gd name="connsiteX77" fmla="*/ 2089144 w 10219787"/>
              <a:gd name="connsiteY77" fmla="*/ 8717862 h 12792075"/>
              <a:gd name="connsiteX78" fmla="*/ 2103121 w 10219787"/>
              <a:gd name="connsiteY78" fmla="*/ 8656252 h 12792075"/>
              <a:gd name="connsiteX79" fmla="*/ 2116722 w 10219787"/>
              <a:gd name="connsiteY79" fmla="*/ 8594641 h 12792075"/>
              <a:gd name="connsiteX80" fmla="*/ 2129942 w 10219787"/>
              <a:gd name="connsiteY80" fmla="*/ 8517628 h 12792075"/>
              <a:gd name="connsiteX81" fmla="*/ 2142783 w 10219787"/>
              <a:gd name="connsiteY81" fmla="*/ 8456018 h 12792075"/>
              <a:gd name="connsiteX82" fmla="*/ 2155241 w 10219787"/>
              <a:gd name="connsiteY82" fmla="*/ 8394408 h 12792075"/>
              <a:gd name="connsiteX83" fmla="*/ 2167316 w 10219787"/>
              <a:gd name="connsiteY83" fmla="*/ 8332798 h 12792075"/>
              <a:gd name="connsiteX84" fmla="*/ 2179005 w 10219787"/>
              <a:gd name="connsiteY84" fmla="*/ 8271187 h 12792075"/>
              <a:gd name="connsiteX85" fmla="*/ 2190306 w 10219787"/>
              <a:gd name="connsiteY85" fmla="*/ 8209577 h 12792075"/>
              <a:gd name="connsiteX86" fmla="*/ 2201219 w 10219787"/>
              <a:gd name="connsiteY86" fmla="*/ 8132564 h 12792075"/>
              <a:gd name="connsiteX87" fmla="*/ 2211741 w 10219787"/>
              <a:gd name="connsiteY87" fmla="*/ 8070954 h 12792075"/>
              <a:gd name="connsiteX88" fmla="*/ 2221870 w 10219787"/>
              <a:gd name="connsiteY88" fmla="*/ 8009343 h 12792075"/>
              <a:gd name="connsiteX89" fmla="*/ 2231607 w 10219787"/>
              <a:gd name="connsiteY89" fmla="*/ 7947733 h 12792075"/>
              <a:gd name="connsiteX90" fmla="*/ 2240946 w 10219787"/>
              <a:gd name="connsiteY90" fmla="*/ 7886123 h 12792075"/>
              <a:gd name="connsiteX91" fmla="*/ 2249890 w 10219787"/>
              <a:gd name="connsiteY91" fmla="*/ 7809110 h 12792075"/>
              <a:gd name="connsiteX92" fmla="*/ 2258434 w 10219787"/>
              <a:gd name="connsiteY92" fmla="*/ 7747500 h 12792075"/>
              <a:gd name="connsiteX93" fmla="*/ 2266577 w 10219787"/>
              <a:gd name="connsiteY93" fmla="*/ 7685889 h 12792075"/>
              <a:gd name="connsiteX94" fmla="*/ 2274318 w 10219787"/>
              <a:gd name="connsiteY94" fmla="*/ 7624279 h 12792075"/>
              <a:gd name="connsiteX95" fmla="*/ 2281655 w 10219787"/>
              <a:gd name="connsiteY95" fmla="*/ 7547266 h 12792075"/>
              <a:gd name="connsiteX96" fmla="*/ 2288588 w 10219787"/>
              <a:gd name="connsiteY96" fmla="*/ 7485656 h 12792075"/>
              <a:gd name="connsiteX97" fmla="*/ 2295111 w 10219787"/>
              <a:gd name="connsiteY97" fmla="*/ 7424045 h 12792075"/>
              <a:gd name="connsiteX98" fmla="*/ 2301228 w 10219787"/>
              <a:gd name="connsiteY98" fmla="*/ 7347032 h 12792075"/>
              <a:gd name="connsiteX99" fmla="*/ 2306933 w 10219787"/>
              <a:gd name="connsiteY99" fmla="*/ 7285422 h 12792075"/>
              <a:gd name="connsiteX100" fmla="*/ 2312225 w 10219787"/>
              <a:gd name="connsiteY100" fmla="*/ 7223812 h 12792075"/>
              <a:gd name="connsiteX101" fmla="*/ 2317104 w 10219787"/>
              <a:gd name="connsiteY101" fmla="*/ 7146799 h 12792075"/>
              <a:gd name="connsiteX102" fmla="*/ 2321567 w 10219787"/>
              <a:gd name="connsiteY102" fmla="*/ 7085188 h 12792075"/>
              <a:gd name="connsiteX103" fmla="*/ 2325615 w 10219787"/>
              <a:gd name="connsiteY103" fmla="*/ 7008176 h 12792075"/>
              <a:gd name="connsiteX104" fmla="*/ 2329242 w 10219787"/>
              <a:gd name="connsiteY104" fmla="*/ 6946565 h 12792075"/>
              <a:gd name="connsiteX105" fmla="*/ 2332449 w 10219787"/>
              <a:gd name="connsiteY105" fmla="*/ 6884955 h 12792075"/>
              <a:gd name="connsiteX106" fmla="*/ 2335233 w 10219787"/>
              <a:gd name="connsiteY106" fmla="*/ 6807943 h 12792075"/>
              <a:gd name="connsiteX107" fmla="*/ 2337593 w 10219787"/>
              <a:gd name="connsiteY107" fmla="*/ 6746332 h 12792075"/>
              <a:gd name="connsiteX108" fmla="*/ 2339529 w 10219787"/>
              <a:gd name="connsiteY108" fmla="*/ 6669319 h 12792075"/>
              <a:gd name="connsiteX109" fmla="*/ 2341038 w 10219787"/>
              <a:gd name="connsiteY109" fmla="*/ 6607709 h 12792075"/>
              <a:gd name="connsiteX110" fmla="*/ 2342117 w 10219787"/>
              <a:gd name="connsiteY110" fmla="*/ 6546098 h 12792075"/>
              <a:gd name="connsiteX111" fmla="*/ 2342766 w 10219787"/>
              <a:gd name="connsiteY111" fmla="*/ 6469085 h 12792075"/>
              <a:gd name="connsiteX112" fmla="*/ 2342982 w 10219787"/>
              <a:gd name="connsiteY112" fmla="*/ 6407475 h 12792075"/>
              <a:gd name="connsiteX113" fmla="*/ 2342766 w 10219787"/>
              <a:gd name="connsiteY113" fmla="*/ 6330462 h 12792075"/>
              <a:gd name="connsiteX114" fmla="*/ 2342117 w 10219787"/>
              <a:gd name="connsiteY114" fmla="*/ 6268852 h 12792075"/>
              <a:gd name="connsiteX115" fmla="*/ 2341038 w 10219787"/>
              <a:gd name="connsiteY115" fmla="*/ 6191839 h 12792075"/>
              <a:gd name="connsiteX116" fmla="*/ 2339529 w 10219787"/>
              <a:gd name="connsiteY116" fmla="*/ 6130228 h 12792075"/>
              <a:gd name="connsiteX117" fmla="*/ 2337593 w 10219787"/>
              <a:gd name="connsiteY117" fmla="*/ 6053215 h 12792075"/>
              <a:gd name="connsiteX118" fmla="*/ 2335233 w 10219787"/>
              <a:gd name="connsiteY118" fmla="*/ 5991606 h 12792075"/>
              <a:gd name="connsiteX119" fmla="*/ 2332449 w 10219787"/>
              <a:gd name="connsiteY119" fmla="*/ 5929995 h 12792075"/>
              <a:gd name="connsiteX120" fmla="*/ 2329242 w 10219787"/>
              <a:gd name="connsiteY120" fmla="*/ 5852982 h 12792075"/>
              <a:gd name="connsiteX121" fmla="*/ 2325615 w 10219787"/>
              <a:gd name="connsiteY121" fmla="*/ 5791372 h 12792075"/>
              <a:gd name="connsiteX122" fmla="*/ 2321567 w 10219787"/>
              <a:gd name="connsiteY122" fmla="*/ 5714359 h 12792075"/>
              <a:gd name="connsiteX123" fmla="*/ 2317104 w 10219787"/>
              <a:gd name="connsiteY123" fmla="*/ 5652748 h 12792075"/>
              <a:gd name="connsiteX124" fmla="*/ 2312225 w 10219787"/>
              <a:gd name="connsiteY124" fmla="*/ 5591138 h 12792075"/>
              <a:gd name="connsiteX125" fmla="*/ 2306933 w 10219787"/>
              <a:gd name="connsiteY125" fmla="*/ 5514125 h 12792075"/>
              <a:gd name="connsiteX126" fmla="*/ 2301228 w 10219787"/>
              <a:gd name="connsiteY126" fmla="*/ 5452515 h 12792075"/>
              <a:gd name="connsiteX127" fmla="*/ 2295111 w 10219787"/>
              <a:gd name="connsiteY127" fmla="*/ 5390904 h 12792075"/>
              <a:gd name="connsiteX128" fmla="*/ 2288588 w 10219787"/>
              <a:gd name="connsiteY128" fmla="*/ 5313891 h 12792075"/>
              <a:gd name="connsiteX129" fmla="*/ 2281655 w 10219787"/>
              <a:gd name="connsiteY129" fmla="*/ 5252281 h 12792075"/>
              <a:gd name="connsiteX130" fmla="*/ 2274318 w 10219787"/>
              <a:gd name="connsiteY130" fmla="*/ 5190671 h 12792075"/>
              <a:gd name="connsiteX131" fmla="*/ 2266577 w 10219787"/>
              <a:gd name="connsiteY131" fmla="*/ 5113658 h 12792075"/>
              <a:gd name="connsiteX132" fmla="*/ 2258434 w 10219787"/>
              <a:gd name="connsiteY132" fmla="*/ 5052048 h 12792075"/>
              <a:gd name="connsiteX133" fmla="*/ 2249890 w 10219787"/>
              <a:gd name="connsiteY133" fmla="*/ 4990437 h 12792075"/>
              <a:gd name="connsiteX134" fmla="*/ 2240946 w 10219787"/>
              <a:gd name="connsiteY134" fmla="*/ 4928827 h 12792075"/>
              <a:gd name="connsiteX135" fmla="*/ 2231607 w 10219787"/>
              <a:gd name="connsiteY135" fmla="*/ 4851814 h 12792075"/>
              <a:gd name="connsiteX136" fmla="*/ 2221870 w 10219787"/>
              <a:gd name="connsiteY136" fmla="*/ 4790204 h 12792075"/>
              <a:gd name="connsiteX137" fmla="*/ 2211741 w 10219787"/>
              <a:gd name="connsiteY137" fmla="*/ 4728593 h 12792075"/>
              <a:gd name="connsiteX138" fmla="*/ 2201219 w 10219787"/>
              <a:gd name="connsiteY138" fmla="*/ 4666983 h 12792075"/>
              <a:gd name="connsiteX139" fmla="*/ 2190306 w 10219787"/>
              <a:gd name="connsiteY139" fmla="*/ 4605373 h 12792075"/>
              <a:gd name="connsiteX140" fmla="*/ 2179005 w 10219787"/>
              <a:gd name="connsiteY140" fmla="*/ 4528360 h 12792075"/>
              <a:gd name="connsiteX141" fmla="*/ 2167316 w 10219787"/>
              <a:gd name="connsiteY141" fmla="*/ 4466750 h 12792075"/>
              <a:gd name="connsiteX142" fmla="*/ 2155241 w 10219787"/>
              <a:gd name="connsiteY142" fmla="*/ 4405139 h 12792075"/>
              <a:gd name="connsiteX143" fmla="*/ 2142783 w 10219787"/>
              <a:gd name="connsiteY143" fmla="*/ 4343529 h 12792075"/>
              <a:gd name="connsiteX144" fmla="*/ 2129942 w 10219787"/>
              <a:gd name="connsiteY144" fmla="*/ 4281918 h 12792075"/>
              <a:gd name="connsiteX145" fmla="*/ 2116722 w 10219787"/>
              <a:gd name="connsiteY145" fmla="*/ 4220308 h 12792075"/>
              <a:gd name="connsiteX146" fmla="*/ 2103121 w 10219787"/>
              <a:gd name="connsiteY146" fmla="*/ 4158698 h 12792075"/>
              <a:gd name="connsiteX147" fmla="*/ 2089144 w 10219787"/>
              <a:gd name="connsiteY147" fmla="*/ 4081685 h 12792075"/>
              <a:gd name="connsiteX148" fmla="*/ 2074790 w 10219787"/>
              <a:gd name="connsiteY148" fmla="*/ 4020075 h 12792075"/>
              <a:gd name="connsiteX149" fmla="*/ 2060063 w 10219787"/>
              <a:gd name="connsiteY149" fmla="*/ 3958464 h 12792075"/>
              <a:gd name="connsiteX150" fmla="*/ 2044964 w 10219787"/>
              <a:gd name="connsiteY150" fmla="*/ 3896854 h 12792075"/>
              <a:gd name="connsiteX151" fmla="*/ 2029494 w 10219787"/>
              <a:gd name="connsiteY151" fmla="*/ 3835244 h 12792075"/>
              <a:gd name="connsiteX152" fmla="*/ 2013655 w 10219787"/>
              <a:gd name="connsiteY152" fmla="*/ 3773633 h 12792075"/>
              <a:gd name="connsiteX153" fmla="*/ 1997449 w 10219787"/>
              <a:gd name="connsiteY153" fmla="*/ 3712023 h 12792075"/>
              <a:gd name="connsiteX154" fmla="*/ 1980877 w 10219787"/>
              <a:gd name="connsiteY154" fmla="*/ 3650413 h 12792075"/>
              <a:gd name="connsiteX155" fmla="*/ 1963940 w 10219787"/>
              <a:gd name="connsiteY155" fmla="*/ 3588802 h 12792075"/>
              <a:gd name="connsiteX156" fmla="*/ 1946642 w 10219787"/>
              <a:gd name="connsiteY156" fmla="*/ 3527192 h 12792075"/>
              <a:gd name="connsiteX157" fmla="*/ 1928982 w 10219787"/>
              <a:gd name="connsiteY157" fmla="*/ 3465582 h 12792075"/>
              <a:gd name="connsiteX158" fmla="*/ 1910965 w 10219787"/>
              <a:gd name="connsiteY158" fmla="*/ 3403971 h 12792075"/>
              <a:gd name="connsiteX159" fmla="*/ 1892590 w 10219787"/>
              <a:gd name="connsiteY159" fmla="*/ 3342361 h 12792075"/>
              <a:gd name="connsiteX160" fmla="*/ 1873858 w 10219787"/>
              <a:gd name="connsiteY160" fmla="*/ 3280751 h 12792075"/>
              <a:gd name="connsiteX161" fmla="*/ 1854773 w 10219787"/>
              <a:gd name="connsiteY161" fmla="*/ 3234543 h 12792075"/>
              <a:gd name="connsiteX162" fmla="*/ 1835336 w 10219787"/>
              <a:gd name="connsiteY162" fmla="*/ 3172933 h 12792075"/>
              <a:gd name="connsiteX163" fmla="*/ 1815548 w 10219787"/>
              <a:gd name="connsiteY163" fmla="*/ 3111322 h 12792075"/>
              <a:gd name="connsiteX164" fmla="*/ 1795410 w 10219787"/>
              <a:gd name="connsiteY164" fmla="*/ 3049712 h 12792075"/>
              <a:gd name="connsiteX165" fmla="*/ 1774925 w 10219787"/>
              <a:gd name="connsiteY165" fmla="*/ 2988102 h 12792075"/>
              <a:gd name="connsiteX166" fmla="*/ 1754095 w 10219787"/>
              <a:gd name="connsiteY166" fmla="*/ 2926491 h 12792075"/>
              <a:gd name="connsiteX167" fmla="*/ 1732921 w 10219787"/>
              <a:gd name="connsiteY167" fmla="*/ 2880283 h 12792075"/>
              <a:gd name="connsiteX168" fmla="*/ 1711403 w 10219787"/>
              <a:gd name="connsiteY168" fmla="*/ 2818673 h 12792075"/>
              <a:gd name="connsiteX169" fmla="*/ 1689546 w 10219787"/>
              <a:gd name="connsiteY169" fmla="*/ 2757063 h 12792075"/>
              <a:gd name="connsiteX170" fmla="*/ 1667349 w 10219787"/>
              <a:gd name="connsiteY170" fmla="*/ 2695452 h 12792075"/>
              <a:gd name="connsiteX171" fmla="*/ 1644816 w 10219787"/>
              <a:gd name="connsiteY171" fmla="*/ 2649245 h 12792075"/>
              <a:gd name="connsiteX172" fmla="*/ 1621946 w 10219787"/>
              <a:gd name="connsiteY172" fmla="*/ 2587634 h 12792075"/>
              <a:gd name="connsiteX173" fmla="*/ 1598742 w 10219787"/>
              <a:gd name="connsiteY173" fmla="*/ 2526024 h 12792075"/>
              <a:gd name="connsiteX174" fmla="*/ 1575206 w 10219787"/>
              <a:gd name="connsiteY174" fmla="*/ 2464414 h 12792075"/>
              <a:gd name="connsiteX175" fmla="*/ 1551339 w 10219787"/>
              <a:gd name="connsiteY175" fmla="*/ 2418206 h 12792075"/>
              <a:gd name="connsiteX176" fmla="*/ 1527142 w 10219787"/>
              <a:gd name="connsiteY176" fmla="*/ 2356595 h 12792075"/>
              <a:gd name="connsiteX177" fmla="*/ 1502619 w 10219787"/>
              <a:gd name="connsiteY177" fmla="*/ 2294985 h 12792075"/>
              <a:gd name="connsiteX178" fmla="*/ 1477770 w 10219787"/>
              <a:gd name="connsiteY178" fmla="*/ 2248778 h 12792075"/>
              <a:gd name="connsiteX179" fmla="*/ 1452596 w 10219787"/>
              <a:gd name="connsiteY179" fmla="*/ 2187167 h 12792075"/>
              <a:gd name="connsiteX180" fmla="*/ 1427101 w 10219787"/>
              <a:gd name="connsiteY180" fmla="*/ 2140959 h 12792075"/>
              <a:gd name="connsiteX181" fmla="*/ 1401285 w 10219787"/>
              <a:gd name="connsiteY181" fmla="*/ 2079349 h 12792075"/>
              <a:gd name="connsiteX182" fmla="*/ 1375149 w 10219787"/>
              <a:gd name="connsiteY182" fmla="*/ 2033141 h 12792075"/>
              <a:gd name="connsiteX183" fmla="*/ 1348695 w 10219787"/>
              <a:gd name="connsiteY183" fmla="*/ 1971531 h 12792075"/>
              <a:gd name="connsiteX184" fmla="*/ 1321926 w 10219787"/>
              <a:gd name="connsiteY184" fmla="*/ 1925323 h 12792075"/>
              <a:gd name="connsiteX185" fmla="*/ 1294843 w 10219787"/>
              <a:gd name="connsiteY185" fmla="*/ 1863713 h 12792075"/>
              <a:gd name="connsiteX186" fmla="*/ 1267449 w 10219787"/>
              <a:gd name="connsiteY186" fmla="*/ 1817505 h 12792075"/>
              <a:gd name="connsiteX187" fmla="*/ 1239742 w 10219787"/>
              <a:gd name="connsiteY187" fmla="*/ 1755895 h 12792075"/>
              <a:gd name="connsiteX188" fmla="*/ 1211726 w 10219787"/>
              <a:gd name="connsiteY188" fmla="*/ 1709687 h 12792075"/>
              <a:gd name="connsiteX189" fmla="*/ 1183404 w 10219787"/>
              <a:gd name="connsiteY189" fmla="*/ 1648077 h 12792075"/>
              <a:gd name="connsiteX190" fmla="*/ 1154775 w 10219787"/>
              <a:gd name="connsiteY190" fmla="*/ 1601869 h 12792075"/>
              <a:gd name="connsiteX191" fmla="*/ 1125842 w 10219787"/>
              <a:gd name="connsiteY191" fmla="*/ 1555661 h 12792075"/>
              <a:gd name="connsiteX192" fmla="*/ 1096606 w 10219787"/>
              <a:gd name="connsiteY192" fmla="*/ 1494051 h 12792075"/>
              <a:gd name="connsiteX193" fmla="*/ 1067071 w 10219787"/>
              <a:gd name="connsiteY193" fmla="*/ 1447843 h 12792075"/>
              <a:gd name="connsiteX194" fmla="*/ 1037235 w 10219787"/>
              <a:gd name="connsiteY194" fmla="*/ 1386233 h 12792075"/>
              <a:gd name="connsiteX195" fmla="*/ 1007103 w 10219787"/>
              <a:gd name="connsiteY195" fmla="*/ 1340025 h 12792075"/>
              <a:gd name="connsiteX196" fmla="*/ 976673 w 10219787"/>
              <a:gd name="connsiteY196" fmla="*/ 1293817 h 12792075"/>
              <a:gd name="connsiteX197" fmla="*/ 945951 w 10219787"/>
              <a:gd name="connsiteY197" fmla="*/ 1247610 h 12792075"/>
              <a:gd name="connsiteX198" fmla="*/ 914936 w 10219787"/>
              <a:gd name="connsiteY198" fmla="*/ 1185999 h 12792075"/>
              <a:gd name="connsiteX199" fmla="*/ 883630 w 10219787"/>
              <a:gd name="connsiteY199" fmla="*/ 1139791 h 12792075"/>
              <a:gd name="connsiteX200" fmla="*/ 852034 w 10219787"/>
              <a:gd name="connsiteY200" fmla="*/ 1093584 h 12792075"/>
              <a:gd name="connsiteX201" fmla="*/ 820150 w 10219787"/>
              <a:gd name="connsiteY201" fmla="*/ 1047376 h 12792075"/>
              <a:gd name="connsiteX202" fmla="*/ 787982 w 10219787"/>
              <a:gd name="connsiteY202" fmla="*/ 1001168 h 12792075"/>
              <a:gd name="connsiteX203" fmla="*/ 755529 w 10219787"/>
              <a:gd name="connsiteY203" fmla="*/ 954960 h 12792075"/>
              <a:gd name="connsiteX204" fmla="*/ 722794 w 10219787"/>
              <a:gd name="connsiteY204" fmla="*/ 893350 h 12792075"/>
              <a:gd name="connsiteX205" fmla="*/ 689777 w 10219787"/>
              <a:gd name="connsiteY205" fmla="*/ 847142 h 12792075"/>
              <a:gd name="connsiteX206" fmla="*/ 656482 w 10219787"/>
              <a:gd name="connsiteY206" fmla="*/ 800934 h 12792075"/>
              <a:gd name="connsiteX207" fmla="*/ 622908 w 10219787"/>
              <a:gd name="connsiteY207" fmla="*/ 754727 h 12792075"/>
              <a:gd name="connsiteX208" fmla="*/ 589059 w 10219787"/>
              <a:gd name="connsiteY208" fmla="*/ 708519 h 12792075"/>
              <a:gd name="connsiteX209" fmla="*/ 554936 w 10219787"/>
              <a:gd name="connsiteY209" fmla="*/ 662311 h 12792075"/>
              <a:gd name="connsiteX210" fmla="*/ 520540 w 10219787"/>
              <a:gd name="connsiteY210" fmla="*/ 616104 h 12792075"/>
              <a:gd name="connsiteX211" fmla="*/ 485873 w 10219787"/>
              <a:gd name="connsiteY211" fmla="*/ 569896 h 12792075"/>
              <a:gd name="connsiteX212" fmla="*/ 450937 w 10219787"/>
              <a:gd name="connsiteY212" fmla="*/ 523688 h 12792075"/>
              <a:gd name="connsiteX213" fmla="*/ 415733 w 10219787"/>
              <a:gd name="connsiteY213" fmla="*/ 477480 h 12792075"/>
              <a:gd name="connsiteX214" fmla="*/ 380264 w 10219787"/>
              <a:gd name="connsiteY214" fmla="*/ 446675 h 12792075"/>
              <a:gd name="connsiteX215" fmla="*/ 308534 w 10219787"/>
              <a:gd name="connsiteY215" fmla="*/ 354260 h 12792075"/>
              <a:gd name="connsiteX216" fmla="*/ 235761 w 10219787"/>
              <a:gd name="connsiteY216" fmla="*/ 261844 h 12792075"/>
              <a:gd name="connsiteX217" fmla="*/ 198986 w 10219787"/>
              <a:gd name="connsiteY217" fmla="*/ 215636 h 12792075"/>
              <a:gd name="connsiteX218" fmla="*/ 161956 w 10219787"/>
              <a:gd name="connsiteY218" fmla="*/ 184831 h 12792075"/>
              <a:gd name="connsiteX219" fmla="*/ 87135 w 10219787"/>
              <a:gd name="connsiteY219" fmla="*/ 92416 h 12792075"/>
              <a:gd name="connsiteX220" fmla="*/ 49347 w 10219787"/>
              <a:gd name="connsiteY220" fmla="*/ 61611 h 12792075"/>
              <a:gd name="connsiteX221" fmla="*/ 11310 w 10219787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0219787" h="12792075">
                <a:moveTo>
                  <a:pt x="0" y="0"/>
                </a:moveTo>
                <a:lnTo>
                  <a:pt x="10219787" y="0"/>
                </a:lnTo>
                <a:lnTo>
                  <a:pt x="10219787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2" y="12660923"/>
                </a:lnTo>
                <a:lnTo>
                  <a:pt x="161956" y="12630118"/>
                </a:lnTo>
                <a:lnTo>
                  <a:pt x="235761" y="12537703"/>
                </a:lnTo>
                <a:lnTo>
                  <a:pt x="308534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8" y="12044820"/>
                </a:lnTo>
                <a:lnTo>
                  <a:pt x="656482" y="11998612"/>
                </a:lnTo>
                <a:lnTo>
                  <a:pt x="689777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3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5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6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6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5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3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7" y="847142"/>
                </a:lnTo>
                <a:lnTo>
                  <a:pt x="656482" y="800934"/>
                </a:lnTo>
                <a:lnTo>
                  <a:pt x="622908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4" y="446675"/>
                </a:lnTo>
                <a:lnTo>
                  <a:pt x="308534" y="354260"/>
                </a:lnTo>
                <a:lnTo>
                  <a:pt x="235761" y="261844"/>
                </a:lnTo>
                <a:lnTo>
                  <a:pt x="198986" y="215636"/>
                </a:lnTo>
                <a:lnTo>
                  <a:pt x="161956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698BEEF-72D5-8FA4-E035-FA60EE42D22D}"/>
              </a:ext>
            </a:extLst>
          </p:cNvPr>
          <p:cNvGrpSpPr/>
          <p:nvPr userDrawn="1"/>
        </p:nvGrpSpPr>
        <p:grpSpPr>
          <a:xfrm>
            <a:off x="16597547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8E9971-C993-8CF5-A0AA-A907CFE5DE93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F954FFC-3560-7199-6EA6-60508B12B769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22925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2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411B01-C586-02E6-44FB-11CBD0E615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164213" y="0"/>
            <a:ext cx="10219787" cy="12792075"/>
          </a:xfrm>
          <a:custGeom>
            <a:avLst/>
            <a:gdLst>
              <a:gd name="connsiteX0" fmla="*/ 0 w 10219787"/>
              <a:gd name="connsiteY0" fmla="*/ 0 h 12792075"/>
              <a:gd name="connsiteX1" fmla="*/ 10219787 w 10219787"/>
              <a:gd name="connsiteY1" fmla="*/ 0 h 12792075"/>
              <a:gd name="connsiteX2" fmla="*/ 10219787 w 10219787"/>
              <a:gd name="connsiteY2" fmla="*/ 12792075 h 12792075"/>
              <a:gd name="connsiteX3" fmla="*/ 4718 w 10219787"/>
              <a:gd name="connsiteY3" fmla="*/ 12792075 h 12792075"/>
              <a:gd name="connsiteX4" fmla="*/ 11310 w 10219787"/>
              <a:gd name="connsiteY4" fmla="*/ 12784144 h 12792075"/>
              <a:gd name="connsiteX5" fmla="*/ 49347 w 10219787"/>
              <a:gd name="connsiteY5" fmla="*/ 12753339 h 12792075"/>
              <a:gd name="connsiteX6" fmla="*/ 124672 w 10219787"/>
              <a:gd name="connsiteY6" fmla="*/ 12660923 h 12792075"/>
              <a:gd name="connsiteX7" fmla="*/ 161956 w 10219787"/>
              <a:gd name="connsiteY7" fmla="*/ 12630118 h 12792075"/>
              <a:gd name="connsiteX8" fmla="*/ 235761 w 10219787"/>
              <a:gd name="connsiteY8" fmla="*/ 12537703 h 12792075"/>
              <a:gd name="connsiteX9" fmla="*/ 308534 w 10219787"/>
              <a:gd name="connsiteY9" fmla="*/ 12445287 h 12792075"/>
              <a:gd name="connsiteX10" fmla="*/ 344531 w 10219787"/>
              <a:gd name="connsiteY10" fmla="*/ 12414482 h 12792075"/>
              <a:gd name="connsiteX11" fmla="*/ 415733 w 10219787"/>
              <a:gd name="connsiteY11" fmla="*/ 12322067 h 12792075"/>
              <a:gd name="connsiteX12" fmla="*/ 450937 w 10219787"/>
              <a:gd name="connsiteY12" fmla="*/ 12275859 h 12792075"/>
              <a:gd name="connsiteX13" fmla="*/ 485873 w 10219787"/>
              <a:gd name="connsiteY13" fmla="*/ 12229651 h 12792075"/>
              <a:gd name="connsiteX14" fmla="*/ 520540 w 10219787"/>
              <a:gd name="connsiteY14" fmla="*/ 12183443 h 12792075"/>
              <a:gd name="connsiteX15" fmla="*/ 554936 w 10219787"/>
              <a:gd name="connsiteY15" fmla="*/ 12137236 h 12792075"/>
              <a:gd name="connsiteX16" fmla="*/ 589059 w 10219787"/>
              <a:gd name="connsiteY16" fmla="*/ 12091028 h 12792075"/>
              <a:gd name="connsiteX17" fmla="*/ 622908 w 10219787"/>
              <a:gd name="connsiteY17" fmla="*/ 12044820 h 12792075"/>
              <a:gd name="connsiteX18" fmla="*/ 656482 w 10219787"/>
              <a:gd name="connsiteY18" fmla="*/ 11998612 h 12792075"/>
              <a:gd name="connsiteX19" fmla="*/ 689777 w 10219787"/>
              <a:gd name="connsiteY19" fmla="*/ 11952405 h 12792075"/>
              <a:gd name="connsiteX20" fmla="*/ 722794 w 10219787"/>
              <a:gd name="connsiteY20" fmla="*/ 11906197 h 12792075"/>
              <a:gd name="connsiteX21" fmla="*/ 755529 w 10219787"/>
              <a:gd name="connsiteY21" fmla="*/ 11859989 h 12792075"/>
              <a:gd name="connsiteX22" fmla="*/ 787982 w 10219787"/>
              <a:gd name="connsiteY22" fmla="*/ 11813781 h 12792075"/>
              <a:gd name="connsiteX23" fmla="*/ 820150 w 10219787"/>
              <a:gd name="connsiteY23" fmla="*/ 11752171 h 12792075"/>
              <a:gd name="connsiteX24" fmla="*/ 852034 w 10219787"/>
              <a:gd name="connsiteY24" fmla="*/ 11705963 h 12792075"/>
              <a:gd name="connsiteX25" fmla="*/ 883630 w 10219787"/>
              <a:gd name="connsiteY25" fmla="*/ 11659755 h 12792075"/>
              <a:gd name="connsiteX26" fmla="*/ 914936 w 10219787"/>
              <a:gd name="connsiteY26" fmla="*/ 11613548 h 12792075"/>
              <a:gd name="connsiteX27" fmla="*/ 945951 w 10219787"/>
              <a:gd name="connsiteY27" fmla="*/ 11567340 h 12792075"/>
              <a:gd name="connsiteX28" fmla="*/ 976673 w 10219787"/>
              <a:gd name="connsiteY28" fmla="*/ 11505730 h 12792075"/>
              <a:gd name="connsiteX29" fmla="*/ 1007103 w 10219787"/>
              <a:gd name="connsiteY29" fmla="*/ 11459522 h 12792075"/>
              <a:gd name="connsiteX30" fmla="*/ 1037235 w 10219787"/>
              <a:gd name="connsiteY30" fmla="*/ 11413314 h 12792075"/>
              <a:gd name="connsiteX31" fmla="*/ 1067071 w 10219787"/>
              <a:gd name="connsiteY31" fmla="*/ 11351704 h 12792075"/>
              <a:gd name="connsiteX32" fmla="*/ 1096606 w 10219787"/>
              <a:gd name="connsiteY32" fmla="*/ 11305496 h 12792075"/>
              <a:gd name="connsiteX33" fmla="*/ 1125842 w 10219787"/>
              <a:gd name="connsiteY33" fmla="*/ 11259288 h 12792075"/>
              <a:gd name="connsiteX34" fmla="*/ 1154775 w 10219787"/>
              <a:gd name="connsiteY34" fmla="*/ 11197678 h 12792075"/>
              <a:gd name="connsiteX35" fmla="*/ 1183404 w 10219787"/>
              <a:gd name="connsiteY35" fmla="*/ 11151470 h 12792075"/>
              <a:gd name="connsiteX36" fmla="*/ 1211726 w 10219787"/>
              <a:gd name="connsiteY36" fmla="*/ 11105262 h 12792075"/>
              <a:gd name="connsiteX37" fmla="*/ 1239742 w 10219787"/>
              <a:gd name="connsiteY37" fmla="*/ 11043652 h 12792075"/>
              <a:gd name="connsiteX38" fmla="*/ 1267449 w 10219787"/>
              <a:gd name="connsiteY38" fmla="*/ 10997444 h 12792075"/>
              <a:gd name="connsiteX39" fmla="*/ 1294843 w 10219787"/>
              <a:gd name="connsiteY39" fmla="*/ 10935834 h 12792075"/>
              <a:gd name="connsiteX40" fmla="*/ 1321926 w 10219787"/>
              <a:gd name="connsiteY40" fmla="*/ 10889626 h 12792075"/>
              <a:gd name="connsiteX41" fmla="*/ 1348695 w 10219787"/>
              <a:gd name="connsiteY41" fmla="*/ 10828016 h 12792075"/>
              <a:gd name="connsiteX42" fmla="*/ 1375149 w 10219787"/>
              <a:gd name="connsiteY42" fmla="*/ 10781808 h 12792075"/>
              <a:gd name="connsiteX43" fmla="*/ 1401285 w 10219787"/>
              <a:gd name="connsiteY43" fmla="*/ 10720198 h 12792075"/>
              <a:gd name="connsiteX44" fmla="*/ 1427101 w 10219787"/>
              <a:gd name="connsiteY44" fmla="*/ 10673990 h 12792075"/>
              <a:gd name="connsiteX45" fmla="*/ 1452596 w 10219787"/>
              <a:gd name="connsiteY45" fmla="*/ 10612380 h 12792075"/>
              <a:gd name="connsiteX46" fmla="*/ 1477770 w 10219787"/>
              <a:gd name="connsiteY46" fmla="*/ 10550769 h 12792075"/>
              <a:gd name="connsiteX47" fmla="*/ 1502619 w 10219787"/>
              <a:gd name="connsiteY47" fmla="*/ 10504562 h 12792075"/>
              <a:gd name="connsiteX48" fmla="*/ 1527142 w 10219787"/>
              <a:gd name="connsiteY48" fmla="*/ 10442951 h 12792075"/>
              <a:gd name="connsiteX49" fmla="*/ 1551339 w 10219787"/>
              <a:gd name="connsiteY49" fmla="*/ 10381341 h 12792075"/>
              <a:gd name="connsiteX50" fmla="*/ 1575206 w 10219787"/>
              <a:gd name="connsiteY50" fmla="*/ 10335133 h 12792075"/>
              <a:gd name="connsiteX51" fmla="*/ 1598742 w 10219787"/>
              <a:gd name="connsiteY51" fmla="*/ 10273523 h 12792075"/>
              <a:gd name="connsiteX52" fmla="*/ 1621946 w 10219787"/>
              <a:gd name="connsiteY52" fmla="*/ 10211913 h 12792075"/>
              <a:gd name="connsiteX53" fmla="*/ 1644816 w 10219787"/>
              <a:gd name="connsiteY53" fmla="*/ 10165705 h 12792075"/>
              <a:gd name="connsiteX54" fmla="*/ 1667349 w 10219787"/>
              <a:gd name="connsiteY54" fmla="*/ 10104095 h 12792075"/>
              <a:gd name="connsiteX55" fmla="*/ 1689546 w 10219787"/>
              <a:gd name="connsiteY55" fmla="*/ 10042484 h 12792075"/>
              <a:gd name="connsiteX56" fmla="*/ 1711403 w 10219787"/>
              <a:gd name="connsiteY56" fmla="*/ 9980874 h 12792075"/>
              <a:gd name="connsiteX57" fmla="*/ 1732921 w 10219787"/>
              <a:gd name="connsiteY57" fmla="*/ 9934666 h 12792075"/>
              <a:gd name="connsiteX58" fmla="*/ 1754095 w 10219787"/>
              <a:gd name="connsiteY58" fmla="*/ 9873056 h 12792075"/>
              <a:gd name="connsiteX59" fmla="*/ 1774925 w 10219787"/>
              <a:gd name="connsiteY59" fmla="*/ 9811445 h 12792075"/>
              <a:gd name="connsiteX60" fmla="*/ 1795410 w 10219787"/>
              <a:gd name="connsiteY60" fmla="*/ 9749835 h 12792075"/>
              <a:gd name="connsiteX61" fmla="*/ 1815548 w 10219787"/>
              <a:gd name="connsiteY61" fmla="*/ 9688225 h 12792075"/>
              <a:gd name="connsiteX62" fmla="*/ 1835336 w 10219787"/>
              <a:gd name="connsiteY62" fmla="*/ 9626614 h 12792075"/>
              <a:gd name="connsiteX63" fmla="*/ 1854773 w 10219787"/>
              <a:gd name="connsiteY63" fmla="*/ 9580407 h 12792075"/>
              <a:gd name="connsiteX64" fmla="*/ 1873858 w 10219787"/>
              <a:gd name="connsiteY64" fmla="*/ 9518796 h 12792075"/>
              <a:gd name="connsiteX65" fmla="*/ 1892590 w 10219787"/>
              <a:gd name="connsiteY65" fmla="*/ 9457186 h 12792075"/>
              <a:gd name="connsiteX66" fmla="*/ 1910965 w 10219787"/>
              <a:gd name="connsiteY66" fmla="*/ 9395576 h 12792075"/>
              <a:gd name="connsiteX67" fmla="*/ 1928982 w 10219787"/>
              <a:gd name="connsiteY67" fmla="*/ 9333965 h 12792075"/>
              <a:gd name="connsiteX68" fmla="*/ 1946642 w 10219787"/>
              <a:gd name="connsiteY68" fmla="*/ 9272355 h 12792075"/>
              <a:gd name="connsiteX69" fmla="*/ 1963940 w 10219787"/>
              <a:gd name="connsiteY69" fmla="*/ 9210745 h 12792075"/>
              <a:gd name="connsiteX70" fmla="*/ 1980877 w 10219787"/>
              <a:gd name="connsiteY70" fmla="*/ 9149134 h 12792075"/>
              <a:gd name="connsiteX71" fmla="*/ 1997449 w 10219787"/>
              <a:gd name="connsiteY71" fmla="*/ 9087524 h 12792075"/>
              <a:gd name="connsiteX72" fmla="*/ 2013655 w 10219787"/>
              <a:gd name="connsiteY72" fmla="*/ 9025914 h 12792075"/>
              <a:gd name="connsiteX73" fmla="*/ 2029494 w 10219787"/>
              <a:gd name="connsiteY73" fmla="*/ 8964303 h 12792075"/>
              <a:gd name="connsiteX74" fmla="*/ 2044964 w 10219787"/>
              <a:gd name="connsiteY74" fmla="*/ 8902693 h 12792075"/>
              <a:gd name="connsiteX75" fmla="*/ 2060063 w 10219787"/>
              <a:gd name="connsiteY75" fmla="*/ 8841083 h 12792075"/>
              <a:gd name="connsiteX76" fmla="*/ 2074790 w 10219787"/>
              <a:gd name="connsiteY76" fmla="*/ 8779472 h 12792075"/>
              <a:gd name="connsiteX77" fmla="*/ 2089144 w 10219787"/>
              <a:gd name="connsiteY77" fmla="*/ 8717862 h 12792075"/>
              <a:gd name="connsiteX78" fmla="*/ 2103121 w 10219787"/>
              <a:gd name="connsiteY78" fmla="*/ 8656252 h 12792075"/>
              <a:gd name="connsiteX79" fmla="*/ 2116722 w 10219787"/>
              <a:gd name="connsiteY79" fmla="*/ 8594641 h 12792075"/>
              <a:gd name="connsiteX80" fmla="*/ 2129942 w 10219787"/>
              <a:gd name="connsiteY80" fmla="*/ 8517628 h 12792075"/>
              <a:gd name="connsiteX81" fmla="*/ 2142783 w 10219787"/>
              <a:gd name="connsiteY81" fmla="*/ 8456018 h 12792075"/>
              <a:gd name="connsiteX82" fmla="*/ 2155241 w 10219787"/>
              <a:gd name="connsiteY82" fmla="*/ 8394408 h 12792075"/>
              <a:gd name="connsiteX83" fmla="*/ 2167316 w 10219787"/>
              <a:gd name="connsiteY83" fmla="*/ 8332798 h 12792075"/>
              <a:gd name="connsiteX84" fmla="*/ 2179005 w 10219787"/>
              <a:gd name="connsiteY84" fmla="*/ 8271187 h 12792075"/>
              <a:gd name="connsiteX85" fmla="*/ 2190306 w 10219787"/>
              <a:gd name="connsiteY85" fmla="*/ 8209577 h 12792075"/>
              <a:gd name="connsiteX86" fmla="*/ 2201219 w 10219787"/>
              <a:gd name="connsiteY86" fmla="*/ 8132564 h 12792075"/>
              <a:gd name="connsiteX87" fmla="*/ 2211741 w 10219787"/>
              <a:gd name="connsiteY87" fmla="*/ 8070954 h 12792075"/>
              <a:gd name="connsiteX88" fmla="*/ 2221870 w 10219787"/>
              <a:gd name="connsiteY88" fmla="*/ 8009343 h 12792075"/>
              <a:gd name="connsiteX89" fmla="*/ 2231607 w 10219787"/>
              <a:gd name="connsiteY89" fmla="*/ 7947733 h 12792075"/>
              <a:gd name="connsiteX90" fmla="*/ 2240946 w 10219787"/>
              <a:gd name="connsiteY90" fmla="*/ 7886123 h 12792075"/>
              <a:gd name="connsiteX91" fmla="*/ 2249890 w 10219787"/>
              <a:gd name="connsiteY91" fmla="*/ 7809110 h 12792075"/>
              <a:gd name="connsiteX92" fmla="*/ 2258434 w 10219787"/>
              <a:gd name="connsiteY92" fmla="*/ 7747500 h 12792075"/>
              <a:gd name="connsiteX93" fmla="*/ 2266577 w 10219787"/>
              <a:gd name="connsiteY93" fmla="*/ 7685889 h 12792075"/>
              <a:gd name="connsiteX94" fmla="*/ 2274318 w 10219787"/>
              <a:gd name="connsiteY94" fmla="*/ 7624279 h 12792075"/>
              <a:gd name="connsiteX95" fmla="*/ 2281655 w 10219787"/>
              <a:gd name="connsiteY95" fmla="*/ 7547266 h 12792075"/>
              <a:gd name="connsiteX96" fmla="*/ 2288588 w 10219787"/>
              <a:gd name="connsiteY96" fmla="*/ 7485656 h 12792075"/>
              <a:gd name="connsiteX97" fmla="*/ 2295111 w 10219787"/>
              <a:gd name="connsiteY97" fmla="*/ 7424045 h 12792075"/>
              <a:gd name="connsiteX98" fmla="*/ 2301228 w 10219787"/>
              <a:gd name="connsiteY98" fmla="*/ 7347032 h 12792075"/>
              <a:gd name="connsiteX99" fmla="*/ 2306933 w 10219787"/>
              <a:gd name="connsiteY99" fmla="*/ 7285422 h 12792075"/>
              <a:gd name="connsiteX100" fmla="*/ 2312225 w 10219787"/>
              <a:gd name="connsiteY100" fmla="*/ 7223812 h 12792075"/>
              <a:gd name="connsiteX101" fmla="*/ 2317104 w 10219787"/>
              <a:gd name="connsiteY101" fmla="*/ 7146799 h 12792075"/>
              <a:gd name="connsiteX102" fmla="*/ 2321567 w 10219787"/>
              <a:gd name="connsiteY102" fmla="*/ 7085188 h 12792075"/>
              <a:gd name="connsiteX103" fmla="*/ 2325615 w 10219787"/>
              <a:gd name="connsiteY103" fmla="*/ 7008176 h 12792075"/>
              <a:gd name="connsiteX104" fmla="*/ 2329242 w 10219787"/>
              <a:gd name="connsiteY104" fmla="*/ 6946565 h 12792075"/>
              <a:gd name="connsiteX105" fmla="*/ 2332449 w 10219787"/>
              <a:gd name="connsiteY105" fmla="*/ 6884955 h 12792075"/>
              <a:gd name="connsiteX106" fmla="*/ 2335233 w 10219787"/>
              <a:gd name="connsiteY106" fmla="*/ 6807943 h 12792075"/>
              <a:gd name="connsiteX107" fmla="*/ 2337593 w 10219787"/>
              <a:gd name="connsiteY107" fmla="*/ 6746332 h 12792075"/>
              <a:gd name="connsiteX108" fmla="*/ 2339529 w 10219787"/>
              <a:gd name="connsiteY108" fmla="*/ 6669319 h 12792075"/>
              <a:gd name="connsiteX109" fmla="*/ 2341038 w 10219787"/>
              <a:gd name="connsiteY109" fmla="*/ 6607709 h 12792075"/>
              <a:gd name="connsiteX110" fmla="*/ 2342117 w 10219787"/>
              <a:gd name="connsiteY110" fmla="*/ 6546098 h 12792075"/>
              <a:gd name="connsiteX111" fmla="*/ 2342766 w 10219787"/>
              <a:gd name="connsiteY111" fmla="*/ 6469085 h 12792075"/>
              <a:gd name="connsiteX112" fmla="*/ 2342982 w 10219787"/>
              <a:gd name="connsiteY112" fmla="*/ 6407475 h 12792075"/>
              <a:gd name="connsiteX113" fmla="*/ 2342766 w 10219787"/>
              <a:gd name="connsiteY113" fmla="*/ 6330462 h 12792075"/>
              <a:gd name="connsiteX114" fmla="*/ 2342117 w 10219787"/>
              <a:gd name="connsiteY114" fmla="*/ 6268852 h 12792075"/>
              <a:gd name="connsiteX115" fmla="*/ 2341038 w 10219787"/>
              <a:gd name="connsiteY115" fmla="*/ 6191839 h 12792075"/>
              <a:gd name="connsiteX116" fmla="*/ 2339529 w 10219787"/>
              <a:gd name="connsiteY116" fmla="*/ 6130228 h 12792075"/>
              <a:gd name="connsiteX117" fmla="*/ 2337593 w 10219787"/>
              <a:gd name="connsiteY117" fmla="*/ 6053215 h 12792075"/>
              <a:gd name="connsiteX118" fmla="*/ 2335233 w 10219787"/>
              <a:gd name="connsiteY118" fmla="*/ 5991606 h 12792075"/>
              <a:gd name="connsiteX119" fmla="*/ 2332449 w 10219787"/>
              <a:gd name="connsiteY119" fmla="*/ 5929995 h 12792075"/>
              <a:gd name="connsiteX120" fmla="*/ 2329242 w 10219787"/>
              <a:gd name="connsiteY120" fmla="*/ 5852982 h 12792075"/>
              <a:gd name="connsiteX121" fmla="*/ 2325615 w 10219787"/>
              <a:gd name="connsiteY121" fmla="*/ 5791372 h 12792075"/>
              <a:gd name="connsiteX122" fmla="*/ 2321567 w 10219787"/>
              <a:gd name="connsiteY122" fmla="*/ 5714359 h 12792075"/>
              <a:gd name="connsiteX123" fmla="*/ 2317104 w 10219787"/>
              <a:gd name="connsiteY123" fmla="*/ 5652748 h 12792075"/>
              <a:gd name="connsiteX124" fmla="*/ 2312225 w 10219787"/>
              <a:gd name="connsiteY124" fmla="*/ 5591138 h 12792075"/>
              <a:gd name="connsiteX125" fmla="*/ 2306933 w 10219787"/>
              <a:gd name="connsiteY125" fmla="*/ 5514125 h 12792075"/>
              <a:gd name="connsiteX126" fmla="*/ 2301228 w 10219787"/>
              <a:gd name="connsiteY126" fmla="*/ 5452515 h 12792075"/>
              <a:gd name="connsiteX127" fmla="*/ 2295111 w 10219787"/>
              <a:gd name="connsiteY127" fmla="*/ 5390904 h 12792075"/>
              <a:gd name="connsiteX128" fmla="*/ 2288588 w 10219787"/>
              <a:gd name="connsiteY128" fmla="*/ 5313891 h 12792075"/>
              <a:gd name="connsiteX129" fmla="*/ 2281655 w 10219787"/>
              <a:gd name="connsiteY129" fmla="*/ 5252281 h 12792075"/>
              <a:gd name="connsiteX130" fmla="*/ 2274318 w 10219787"/>
              <a:gd name="connsiteY130" fmla="*/ 5190671 h 12792075"/>
              <a:gd name="connsiteX131" fmla="*/ 2266577 w 10219787"/>
              <a:gd name="connsiteY131" fmla="*/ 5113658 h 12792075"/>
              <a:gd name="connsiteX132" fmla="*/ 2258434 w 10219787"/>
              <a:gd name="connsiteY132" fmla="*/ 5052048 h 12792075"/>
              <a:gd name="connsiteX133" fmla="*/ 2249890 w 10219787"/>
              <a:gd name="connsiteY133" fmla="*/ 4990437 h 12792075"/>
              <a:gd name="connsiteX134" fmla="*/ 2240946 w 10219787"/>
              <a:gd name="connsiteY134" fmla="*/ 4928827 h 12792075"/>
              <a:gd name="connsiteX135" fmla="*/ 2231607 w 10219787"/>
              <a:gd name="connsiteY135" fmla="*/ 4851814 h 12792075"/>
              <a:gd name="connsiteX136" fmla="*/ 2221870 w 10219787"/>
              <a:gd name="connsiteY136" fmla="*/ 4790204 h 12792075"/>
              <a:gd name="connsiteX137" fmla="*/ 2211741 w 10219787"/>
              <a:gd name="connsiteY137" fmla="*/ 4728593 h 12792075"/>
              <a:gd name="connsiteX138" fmla="*/ 2201219 w 10219787"/>
              <a:gd name="connsiteY138" fmla="*/ 4666983 h 12792075"/>
              <a:gd name="connsiteX139" fmla="*/ 2190306 w 10219787"/>
              <a:gd name="connsiteY139" fmla="*/ 4605373 h 12792075"/>
              <a:gd name="connsiteX140" fmla="*/ 2179005 w 10219787"/>
              <a:gd name="connsiteY140" fmla="*/ 4528360 h 12792075"/>
              <a:gd name="connsiteX141" fmla="*/ 2167316 w 10219787"/>
              <a:gd name="connsiteY141" fmla="*/ 4466750 h 12792075"/>
              <a:gd name="connsiteX142" fmla="*/ 2155241 w 10219787"/>
              <a:gd name="connsiteY142" fmla="*/ 4405139 h 12792075"/>
              <a:gd name="connsiteX143" fmla="*/ 2142783 w 10219787"/>
              <a:gd name="connsiteY143" fmla="*/ 4343529 h 12792075"/>
              <a:gd name="connsiteX144" fmla="*/ 2129942 w 10219787"/>
              <a:gd name="connsiteY144" fmla="*/ 4281918 h 12792075"/>
              <a:gd name="connsiteX145" fmla="*/ 2116722 w 10219787"/>
              <a:gd name="connsiteY145" fmla="*/ 4220308 h 12792075"/>
              <a:gd name="connsiteX146" fmla="*/ 2103121 w 10219787"/>
              <a:gd name="connsiteY146" fmla="*/ 4158698 h 12792075"/>
              <a:gd name="connsiteX147" fmla="*/ 2089144 w 10219787"/>
              <a:gd name="connsiteY147" fmla="*/ 4081685 h 12792075"/>
              <a:gd name="connsiteX148" fmla="*/ 2074790 w 10219787"/>
              <a:gd name="connsiteY148" fmla="*/ 4020075 h 12792075"/>
              <a:gd name="connsiteX149" fmla="*/ 2060063 w 10219787"/>
              <a:gd name="connsiteY149" fmla="*/ 3958464 h 12792075"/>
              <a:gd name="connsiteX150" fmla="*/ 2044964 w 10219787"/>
              <a:gd name="connsiteY150" fmla="*/ 3896854 h 12792075"/>
              <a:gd name="connsiteX151" fmla="*/ 2029494 w 10219787"/>
              <a:gd name="connsiteY151" fmla="*/ 3835244 h 12792075"/>
              <a:gd name="connsiteX152" fmla="*/ 2013655 w 10219787"/>
              <a:gd name="connsiteY152" fmla="*/ 3773633 h 12792075"/>
              <a:gd name="connsiteX153" fmla="*/ 1997449 w 10219787"/>
              <a:gd name="connsiteY153" fmla="*/ 3712023 h 12792075"/>
              <a:gd name="connsiteX154" fmla="*/ 1980877 w 10219787"/>
              <a:gd name="connsiteY154" fmla="*/ 3650413 h 12792075"/>
              <a:gd name="connsiteX155" fmla="*/ 1963940 w 10219787"/>
              <a:gd name="connsiteY155" fmla="*/ 3588802 h 12792075"/>
              <a:gd name="connsiteX156" fmla="*/ 1946642 w 10219787"/>
              <a:gd name="connsiteY156" fmla="*/ 3527192 h 12792075"/>
              <a:gd name="connsiteX157" fmla="*/ 1928982 w 10219787"/>
              <a:gd name="connsiteY157" fmla="*/ 3465582 h 12792075"/>
              <a:gd name="connsiteX158" fmla="*/ 1910965 w 10219787"/>
              <a:gd name="connsiteY158" fmla="*/ 3403971 h 12792075"/>
              <a:gd name="connsiteX159" fmla="*/ 1892590 w 10219787"/>
              <a:gd name="connsiteY159" fmla="*/ 3342361 h 12792075"/>
              <a:gd name="connsiteX160" fmla="*/ 1873858 w 10219787"/>
              <a:gd name="connsiteY160" fmla="*/ 3280751 h 12792075"/>
              <a:gd name="connsiteX161" fmla="*/ 1854773 w 10219787"/>
              <a:gd name="connsiteY161" fmla="*/ 3234543 h 12792075"/>
              <a:gd name="connsiteX162" fmla="*/ 1835336 w 10219787"/>
              <a:gd name="connsiteY162" fmla="*/ 3172933 h 12792075"/>
              <a:gd name="connsiteX163" fmla="*/ 1815548 w 10219787"/>
              <a:gd name="connsiteY163" fmla="*/ 3111322 h 12792075"/>
              <a:gd name="connsiteX164" fmla="*/ 1795410 w 10219787"/>
              <a:gd name="connsiteY164" fmla="*/ 3049712 h 12792075"/>
              <a:gd name="connsiteX165" fmla="*/ 1774925 w 10219787"/>
              <a:gd name="connsiteY165" fmla="*/ 2988102 h 12792075"/>
              <a:gd name="connsiteX166" fmla="*/ 1754095 w 10219787"/>
              <a:gd name="connsiteY166" fmla="*/ 2926491 h 12792075"/>
              <a:gd name="connsiteX167" fmla="*/ 1732921 w 10219787"/>
              <a:gd name="connsiteY167" fmla="*/ 2880283 h 12792075"/>
              <a:gd name="connsiteX168" fmla="*/ 1711403 w 10219787"/>
              <a:gd name="connsiteY168" fmla="*/ 2818673 h 12792075"/>
              <a:gd name="connsiteX169" fmla="*/ 1689546 w 10219787"/>
              <a:gd name="connsiteY169" fmla="*/ 2757063 h 12792075"/>
              <a:gd name="connsiteX170" fmla="*/ 1667349 w 10219787"/>
              <a:gd name="connsiteY170" fmla="*/ 2695452 h 12792075"/>
              <a:gd name="connsiteX171" fmla="*/ 1644816 w 10219787"/>
              <a:gd name="connsiteY171" fmla="*/ 2649245 h 12792075"/>
              <a:gd name="connsiteX172" fmla="*/ 1621946 w 10219787"/>
              <a:gd name="connsiteY172" fmla="*/ 2587634 h 12792075"/>
              <a:gd name="connsiteX173" fmla="*/ 1598742 w 10219787"/>
              <a:gd name="connsiteY173" fmla="*/ 2526024 h 12792075"/>
              <a:gd name="connsiteX174" fmla="*/ 1575206 w 10219787"/>
              <a:gd name="connsiteY174" fmla="*/ 2464414 h 12792075"/>
              <a:gd name="connsiteX175" fmla="*/ 1551339 w 10219787"/>
              <a:gd name="connsiteY175" fmla="*/ 2418206 h 12792075"/>
              <a:gd name="connsiteX176" fmla="*/ 1527142 w 10219787"/>
              <a:gd name="connsiteY176" fmla="*/ 2356595 h 12792075"/>
              <a:gd name="connsiteX177" fmla="*/ 1502619 w 10219787"/>
              <a:gd name="connsiteY177" fmla="*/ 2294985 h 12792075"/>
              <a:gd name="connsiteX178" fmla="*/ 1477770 w 10219787"/>
              <a:gd name="connsiteY178" fmla="*/ 2248778 h 12792075"/>
              <a:gd name="connsiteX179" fmla="*/ 1452596 w 10219787"/>
              <a:gd name="connsiteY179" fmla="*/ 2187167 h 12792075"/>
              <a:gd name="connsiteX180" fmla="*/ 1427101 w 10219787"/>
              <a:gd name="connsiteY180" fmla="*/ 2140959 h 12792075"/>
              <a:gd name="connsiteX181" fmla="*/ 1401285 w 10219787"/>
              <a:gd name="connsiteY181" fmla="*/ 2079349 h 12792075"/>
              <a:gd name="connsiteX182" fmla="*/ 1375149 w 10219787"/>
              <a:gd name="connsiteY182" fmla="*/ 2033141 h 12792075"/>
              <a:gd name="connsiteX183" fmla="*/ 1348695 w 10219787"/>
              <a:gd name="connsiteY183" fmla="*/ 1971531 h 12792075"/>
              <a:gd name="connsiteX184" fmla="*/ 1321926 w 10219787"/>
              <a:gd name="connsiteY184" fmla="*/ 1925323 h 12792075"/>
              <a:gd name="connsiteX185" fmla="*/ 1294843 w 10219787"/>
              <a:gd name="connsiteY185" fmla="*/ 1863713 h 12792075"/>
              <a:gd name="connsiteX186" fmla="*/ 1267449 w 10219787"/>
              <a:gd name="connsiteY186" fmla="*/ 1817505 h 12792075"/>
              <a:gd name="connsiteX187" fmla="*/ 1239742 w 10219787"/>
              <a:gd name="connsiteY187" fmla="*/ 1755895 h 12792075"/>
              <a:gd name="connsiteX188" fmla="*/ 1211726 w 10219787"/>
              <a:gd name="connsiteY188" fmla="*/ 1709687 h 12792075"/>
              <a:gd name="connsiteX189" fmla="*/ 1183404 w 10219787"/>
              <a:gd name="connsiteY189" fmla="*/ 1648077 h 12792075"/>
              <a:gd name="connsiteX190" fmla="*/ 1154775 w 10219787"/>
              <a:gd name="connsiteY190" fmla="*/ 1601869 h 12792075"/>
              <a:gd name="connsiteX191" fmla="*/ 1125842 w 10219787"/>
              <a:gd name="connsiteY191" fmla="*/ 1555661 h 12792075"/>
              <a:gd name="connsiteX192" fmla="*/ 1096606 w 10219787"/>
              <a:gd name="connsiteY192" fmla="*/ 1494051 h 12792075"/>
              <a:gd name="connsiteX193" fmla="*/ 1067071 w 10219787"/>
              <a:gd name="connsiteY193" fmla="*/ 1447843 h 12792075"/>
              <a:gd name="connsiteX194" fmla="*/ 1037235 w 10219787"/>
              <a:gd name="connsiteY194" fmla="*/ 1386233 h 12792075"/>
              <a:gd name="connsiteX195" fmla="*/ 1007103 w 10219787"/>
              <a:gd name="connsiteY195" fmla="*/ 1340025 h 12792075"/>
              <a:gd name="connsiteX196" fmla="*/ 976673 w 10219787"/>
              <a:gd name="connsiteY196" fmla="*/ 1293817 h 12792075"/>
              <a:gd name="connsiteX197" fmla="*/ 945951 w 10219787"/>
              <a:gd name="connsiteY197" fmla="*/ 1247610 h 12792075"/>
              <a:gd name="connsiteX198" fmla="*/ 914936 w 10219787"/>
              <a:gd name="connsiteY198" fmla="*/ 1185999 h 12792075"/>
              <a:gd name="connsiteX199" fmla="*/ 883630 w 10219787"/>
              <a:gd name="connsiteY199" fmla="*/ 1139791 h 12792075"/>
              <a:gd name="connsiteX200" fmla="*/ 852034 w 10219787"/>
              <a:gd name="connsiteY200" fmla="*/ 1093584 h 12792075"/>
              <a:gd name="connsiteX201" fmla="*/ 820150 w 10219787"/>
              <a:gd name="connsiteY201" fmla="*/ 1047376 h 12792075"/>
              <a:gd name="connsiteX202" fmla="*/ 787982 w 10219787"/>
              <a:gd name="connsiteY202" fmla="*/ 1001168 h 12792075"/>
              <a:gd name="connsiteX203" fmla="*/ 755529 w 10219787"/>
              <a:gd name="connsiteY203" fmla="*/ 954960 h 12792075"/>
              <a:gd name="connsiteX204" fmla="*/ 722794 w 10219787"/>
              <a:gd name="connsiteY204" fmla="*/ 893350 h 12792075"/>
              <a:gd name="connsiteX205" fmla="*/ 689777 w 10219787"/>
              <a:gd name="connsiteY205" fmla="*/ 847142 h 12792075"/>
              <a:gd name="connsiteX206" fmla="*/ 656482 w 10219787"/>
              <a:gd name="connsiteY206" fmla="*/ 800934 h 12792075"/>
              <a:gd name="connsiteX207" fmla="*/ 622908 w 10219787"/>
              <a:gd name="connsiteY207" fmla="*/ 754727 h 12792075"/>
              <a:gd name="connsiteX208" fmla="*/ 589059 w 10219787"/>
              <a:gd name="connsiteY208" fmla="*/ 708519 h 12792075"/>
              <a:gd name="connsiteX209" fmla="*/ 554936 w 10219787"/>
              <a:gd name="connsiteY209" fmla="*/ 662311 h 12792075"/>
              <a:gd name="connsiteX210" fmla="*/ 520540 w 10219787"/>
              <a:gd name="connsiteY210" fmla="*/ 616104 h 12792075"/>
              <a:gd name="connsiteX211" fmla="*/ 485873 w 10219787"/>
              <a:gd name="connsiteY211" fmla="*/ 569896 h 12792075"/>
              <a:gd name="connsiteX212" fmla="*/ 450937 w 10219787"/>
              <a:gd name="connsiteY212" fmla="*/ 523688 h 12792075"/>
              <a:gd name="connsiteX213" fmla="*/ 415733 w 10219787"/>
              <a:gd name="connsiteY213" fmla="*/ 477480 h 12792075"/>
              <a:gd name="connsiteX214" fmla="*/ 380264 w 10219787"/>
              <a:gd name="connsiteY214" fmla="*/ 446675 h 12792075"/>
              <a:gd name="connsiteX215" fmla="*/ 308534 w 10219787"/>
              <a:gd name="connsiteY215" fmla="*/ 354260 h 12792075"/>
              <a:gd name="connsiteX216" fmla="*/ 235761 w 10219787"/>
              <a:gd name="connsiteY216" fmla="*/ 261844 h 12792075"/>
              <a:gd name="connsiteX217" fmla="*/ 198986 w 10219787"/>
              <a:gd name="connsiteY217" fmla="*/ 215636 h 12792075"/>
              <a:gd name="connsiteX218" fmla="*/ 161956 w 10219787"/>
              <a:gd name="connsiteY218" fmla="*/ 184831 h 12792075"/>
              <a:gd name="connsiteX219" fmla="*/ 87135 w 10219787"/>
              <a:gd name="connsiteY219" fmla="*/ 92416 h 12792075"/>
              <a:gd name="connsiteX220" fmla="*/ 49347 w 10219787"/>
              <a:gd name="connsiteY220" fmla="*/ 61611 h 12792075"/>
              <a:gd name="connsiteX221" fmla="*/ 11310 w 10219787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0219787" h="12792075">
                <a:moveTo>
                  <a:pt x="0" y="0"/>
                </a:moveTo>
                <a:lnTo>
                  <a:pt x="10219787" y="0"/>
                </a:lnTo>
                <a:lnTo>
                  <a:pt x="10219787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2" y="12660923"/>
                </a:lnTo>
                <a:lnTo>
                  <a:pt x="161956" y="12630118"/>
                </a:lnTo>
                <a:lnTo>
                  <a:pt x="235761" y="12537703"/>
                </a:lnTo>
                <a:lnTo>
                  <a:pt x="308534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8" y="12044820"/>
                </a:lnTo>
                <a:lnTo>
                  <a:pt x="656482" y="11998612"/>
                </a:lnTo>
                <a:lnTo>
                  <a:pt x="689777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3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5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6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6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5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3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7" y="847142"/>
                </a:lnTo>
                <a:lnTo>
                  <a:pt x="656482" y="800934"/>
                </a:lnTo>
                <a:lnTo>
                  <a:pt x="622908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4" y="446675"/>
                </a:lnTo>
                <a:lnTo>
                  <a:pt x="308534" y="354260"/>
                </a:lnTo>
                <a:lnTo>
                  <a:pt x="235761" y="261844"/>
                </a:lnTo>
                <a:lnTo>
                  <a:pt x="198986" y="215636"/>
                </a:lnTo>
                <a:lnTo>
                  <a:pt x="161956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4F8D914-4FE6-3BD1-D2E5-A8163D1497C1}"/>
              </a:ext>
            </a:extLst>
          </p:cNvPr>
          <p:cNvGrpSpPr/>
          <p:nvPr userDrawn="1"/>
        </p:nvGrpSpPr>
        <p:grpSpPr>
          <a:xfrm>
            <a:off x="16597547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EC4E0-E100-E741-B743-17FE55CFDB04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7B61251-C663-3BC2-E212-9BCC1659533B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26329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3a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47EED8-A905-BF9E-D539-EABBB4B1D4B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B183D4-3DD3-4007-EEB4-0FEA6CD61A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34824" y="0"/>
            <a:ext cx="11749178" cy="12792075"/>
          </a:xfrm>
          <a:custGeom>
            <a:avLst/>
            <a:gdLst>
              <a:gd name="connsiteX0" fmla="*/ 0 w 11749178"/>
              <a:gd name="connsiteY0" fmla="*/ 0 h 12792075"/>
              <a:gd name="connsiteX1" fmla="*/ 11749178 w 11749178"/>
              <a:gd name="connsiteY1" fmla="*/ 0 h 12792075"/>
              <a:gd name="connsiteX2" fmla="*/ 11749178 w 11749178"/>
              <a:gd name="connsiteY2" fmla="*/ 12792075 h 12792075"/>
              <a:gd name="connsiteX3" fmla="*/ 4718 w 11749178"/>
              <a:gd name="connsiteY3" fmla="*/ 12792075 h 12792075"/>
              <a:gd name="connsiteX4" fmla="*/ 11310 w 11749178"/>
              <a:gd name="connsiteY4" fmla="*/ 12784144 h 12792075"/>
              <a:gd name="connsiteX5" fmla="*/ 49347 w 11749178"/>
              <a:gd name="connsiteY5" fmla="*/ 12753339 h 12792075"/>
              <a:gd name="connsiteX6" fmla="*/ 124671 w 11749178"/>
              <a:gd name="connsiteY6" fmla="*/ 12660923 h 12792075"/>
              <a:gd name="connsiteX7" fmla="*/ 161955 w 11749178"/>
              <a:gd name="connsiteY7" fmla="*/ 12630118 h 12792075"/>
              <a:gd name="connsiteX8" fmla="*/ 235760 w 11749178"/>
              <a:gd name="connsiteY8" fmla="*/ 12537703 h 12792075"/>
              <a:gd name="connsiteX9" fmla="*/ 308533 w 11749178"/>
              <a:gd name="connsiteY9" fmla="*/ 12445287 h 12792075"/>
              <a:gd name="connsiteX10" fmla="*/ 344531 w 11749178"/>
              <a:gd name="connsiteY10" fmla="*/ 12414482 h 12792075"/>
              <a:gd name="connsiteX11" fmla="*/ 415733 w 11749178"/>
              <a:gd name="connsiteY11" fmla="*/ 12322067 h 12792075"/>
              <a:gd name="connsiteX12" fmla="*/ 450937 w 11749178"/>
              <a:gd name="connsiteY12" fmla="*/ 12275859 h 12792075"/>
              <a:gd name="connsiteX13" fmla="*/ 485873 w 11749178"/>
              <a:gd name="connsiteY13" fmla="*/ 12229651 h 12792075"/>
              <a:gd name="connsiteX14" fmla="*/ 520540 w 11749178"/>
              <a:gd name="connsiteY14" fmla="*/ 12183443 h 12792075"/>
              <a:gd name="connsiteX15" fmla="*/ 554936 w 11749178"/>
              <a:gd name="connsiteY15" fmla="*/ 12137236 h 12792075"/>
              <a:gd name="connsiteX16" fmla="*/ 589059 w 11749178"/>
              <a:gd name="connsiteY16" fmla="*/ 12091028 h 12792075"/>
              <a:gd name="connsiteX17" fmla="*/ 622907 w 11749178"/>
              <a:gd name="connsiteY17" fmla="*/ 12044820 h 12792075"/>
              <a:gd name="connsiteX18" fmla="*/ 656481 w 11749178"/>
              <a:gd name="connsiteY18" fmla="*/ 11998612 h 12792075"/>
              <a:gd name="connsiteX19" fmla="*/ 689776 w 11749178"/>
              <a:gd name="connsiteY19" fmla="*/ 11952405 h 12792075"/>
              <a:gd name="connsiteX20" fmla="*/ 722794 w 11749178"/>
              <a:gd name="connsiteY20" fmla="*/ 11906197 h 12792075"/>
              <a:gd name="connsiteX21" fmla="*/ 755529 w 11749178"/>
              <a:gd name="connsiteY21" fmla="*/ 11859989 h 12792075"/>
              <a:gd name="connsiteX22" fmla="*/ 787982 w 11749178"/>
              <a:gd name="connsiteY22" fmla="*/ 11813781 h 12792075"/>
              <a:gd name="connsiteX23" fmla="*/ 820150 w 11749178"/>
              <a:gd name="connsiteY23" fmla="*/ 11752171 h 12792075"/>
              <a:gd name="connsiteX24" fmla="*/ 852034 w 11749178"/>
              <a:gd name="connsiteY24" fmla="*/ 11705963 h 12792075"/>
              <a:gd name="connsiteX25" fmla="*/ 883630 w 11749178"/>
              <a:gd name="connsiteY25" fmla="*/ 11659755 h 12792075"/>
              <a:gd name="connsiteX26" fmla="*/ 914936 w 11749178"/>
              <a:gd name="connsiteY26" fmla="*/ 11613548 h 12792075"/>
              <a:gd name="connsiteX27" fmla="*/ 945951 w 11749178"/>
              <a:gd name="connsiteY27" fmla="*/ 11567340 h 12792075"/>
              <a:gd name="connsiteX28" fmla="*/ 976673 w 11749178"/>
              <a:gd name="connsiteY28" fmla="*/ 11505730 h 12792075"/>
              <a:gd name="connsiteX29" fmla="*/ 1007102 w 11749178"/>
              <a:gd name="connsiteY29" fmla="*/ 11459522 h 12792075"/>
              <a:gd name="connsiteX30" fmla="*/ 1037235 w 11749178"/>
              <a:gd name="connsiteY30" fmla="*/ 11413314 h 12792075"/>
              <a:gd name="connsiteX31" fmla="*/ 1067071 w 11749178"/>
              <a:gd name="connsiteY31" fmla="*/ 11351704 h 12792075"/>
              <a:gd name="connsiteX32" fmla="*/ 1096606 w 11749178"/>
              <a:gd name="connsiteY32" fmla="*/ 11305496 h 12792075"/>
              <a:gd name="connsiteX33" fmla="*/ 1125842 w 11749178"/>
              <a:gd name="connsiteY33" fmla="*/ 11259288 h 12792075"/>
              <a:gd name="connsiteX34" fmla="*/ 1154774 w 11749178"/>
              <a:gd name="connsiteY34" fmla="*/ 11197678 h 12792075"/>
              <a:gd name="connsiteX35" fmla="*/ 1183404 w 11749178"/>
              <a:gd name="connsiteY35" fmla="*/ 11151470 h 12792075"/>
              <a:gd name="connsiteX36" fmla="*/ 1211726 w 11749178"/>
              <a:gd name="connsiteY36" fmla="*/ 11105262 h 12792075"/>
              <a:gd name="connsiteX37" fmla="*/ 1239742 w 11749178"/>
              <a:gd name="connsiteY37" fmla="*/ 11043652 h 12792075"/>
              <a:gd name="connsiteX38" fmla="*/ 1267449 w 11749178"/>
              <a:gd name="connsiteY38" fmla="*/ 10997444 h 12792075"/>
              <a:gd name="connsiteX39" fmla="*/ 1294843 w 11749178"/>
              <a:gd name="connsiteY39" fmla="*/ 10935834 h 12792075"/>
              <a:gd name="connsiteX40" fmla="*/ 1321926 w 11749178"/>
              <a:gd name="connsiteY40" fmla="*/ 10889626 h 12792075"/>
              <a:gd name="connsiteX41" fmla="*/ 1348695 w 11749178"/>
              <a:gd name="connsiteY41" fmla="*/ 10828016 h 12792075"/>
              <a:gd name="connsiteX42" fmla="*/ 1375149 w 11749178"/>
              <a:gd name="connsiteY42" fmla="*/ 10781808 h 12792075"/>
              <a:gd name="connsiteX43" fmla="*/ 1401285 w 11749178"/>
              <a:gd name="connsiteY43" fmla="*/ 10720198 h 12792075"/>
              <a:gd name="connsiteX44" fmla="*/ 1427101 w 11749178"/>
              <a:gd name="connsiteY44" fmla="*/ 10673990 h 12792075"/>
              <a:gd name="connsiteX45" fmla="*/ 1452596 w 11749178"/>
              <a:gd name="connsiteY45" fmla="*/ 10612380 h 12792075"/>
              <a:gd name="connsiteX46" fmla="*/ 1477770 w 11749178"/>
              <a:gd name="connsiteY46" fmla="*/ 10550769 h 12792075"/>
              <a:gd name="connsiteX47" fmla="*/ 1502619 w 11749178"/>
              <a:gd name="connsiteY47" fmla="*/ 10504562 h 12792075"/>
              <a:gd name="connsiteX48" fmla="*/ 1527142 w 11749178"/>
              <a:gd name="connsiteY48" fmla="*/ 10442951 h 12792075"/>
              <a:gd name="connsiteX49" fmla="*/ 1551339 w 11749178"/>
              <a:gd name="connsiteY49" fmla="*/ 10381341 h 12792075"/>
              <a:gd name="connsiteX50" fmla="*/ 1575206 w 11749178"/>
              <a:gd name="connsiteY50" fmla="*/ 10335133 h 12792075"/>
              <a:gd name="connsiteX51" fmla="*/ 1598742 w 11749178"/>
              <a:gd name="connsiteY51" fmla="*/ 10273523 h 12792075"/>
              <a:gd name="connsiteX52" fmla="*/ 1621946 w 11749178"/>
              <a:gd name="connsiteY52" fmla="*/ 10211913 h 12792075"/>
              <a:gd name="connsiteX53" fmla="*/ 1644815 w 11749178"/>
              <a:gd name="connsiteY53" fmla="*/ 10165705 h 12792075"/>
              <a:gd name="connsiteX54" fmla="*/ 1667349 w 11749178"/>
              <a:gd name="connsiteY54" fmla="*/ 10104095 h 12792075"/>
              <a:gd name="connsiteX55" fmla="*/ 1689546 w 11749178"/>
              <a:gd name="connsiteY55" fmla="*/ 10042484 h 12792075"/>
              <a:gd name="connsiteX56" fmla="*/ 1711403 w 11749178"/>
              <a:gd name="connsiteY56" fmla="*/ 9980874 h 12792075"/>
              <a:gd name="connsiteX57" fmla="*/ 1732921 w 11749178"/>
              <a:gd name="connsiteY57" fmla="*/ 9934666 h 12792075"/>
              <a:gd name="connsiteX58" fmla="*/ 1754095 w 11749178"/>
              <a:gd name="connsiteY58" fmla="*/ 9873056 h 12792075"/>
              <a:gd name="connsiteX59" fmla="*/ 1774925 w 11749178"/>
              <a:gd name="connsiteY59" fmla="*/ 9811445 h 12792075"/>
              <a:gd name="connsiteX60" fmla="*/ 1795410 w 11749178"/>
              <a:gd name="connsiteY60" fmla="*/ 9749835 h 12792075"/>
              <a:gd name="connsiteX61" fmla="*/ 1815548 w 11749178"/>
              <a:gd name="connsiteY61" fmla="*/ 9688225 h 12792075"/>
              <a:gd name="connsiteX62" fmla="*/ 1835336 w 11749178"/>
              <a:gd name="connsiteY62" fmla="*/ 9626614 h 12792075"/>
              <a:gd name="connsiteX63" fmla="*/ 1854773 w 11749178"/>
              <a:gd name="connsiteY63" fmla="*/ 9580407 h 12792075"/>
              <a:gd name="connsiteX64" fmla="*/ 1873858 w 11749178"/>
              <a:gd name="connsiteY64" fmla="*/ 9518796 h 12792075"/>
              <a:gd name="connsiteX65" fmla="*/ 1892590 w 11749178"/>
              <a:gd name="connsiteY65" fmla="*/ 9457186 h 12792075"/>
              <a:gd name="connsiteX66" fmla="*/ 1910965 w 11749178"/>
              <a:gd name="connsiteY66" fmla="*/ 9395576 h 12792075"/>
              <a:gd name="connsiteX67" fmla="*/ 1928982 w 11749178"/>
              <a:gd name="connsiteY67" fmla="*/ 9333965 h 12792075"/>
              <a:gd name="connsiteX68" fmla="*/ 1946642 w 11749178"/>
              <a:gd name="connsiteY68" fmla="*/ 9272355 h 12792075"/>
              <a:gd name="connsiteX69" fmla="*/ 1963940 w 11749178"/>
              <a:gd name="connsiteY69" fmla="*/ 9210745 h 12792075"/>
              <a:gd name="connsiteX70" fmla="*/ 1980877 w 11749178"/>
              <a:gd name="connsiteY70" fmla="*/ 9149134 h 12792075"/>
              <a:gd name="connsiteX71" fmla="*/ 1997449 w 11749178"/>
              <a:gd name="connsiteY71" fmla="*/ 9087524 h 12792075"/>
              <a:gd name="connsiteX72" fmla="*/ 2013655 w 11749178"/>
              <a:gd name="connsiteY72" fmla="*/ 9025914 h 12792075"/>
              <a:gd name="connsiteX73" fmla="*/ 2029494 w 11749178"/>
              <a:gd name="connsiteY73" fmla="*/ 8964303 h 12792075"/>
              <a:gd name="connsiteX74" fmla="*/ 2044964 w 11749178"/>
              <a:gd name="connsiteY74" fmla="*/ 8902693 h 12792075"/>
              <a:gd name="connsiteX75" fmla="*/ 2060063 w 11749178"/>
              <a:gd name="connsiteY75" fmla="*/ 8841083 h 12792075"/>
              <a:gd name="connsiteX76" fmla="*/ 2074790 w 11749178"/>
              <a:gd name="connsiteY76" fmla="*/ 8779472 h 12792075"/>
              <a:gd name="connsiteX77" fmla="*/ 2089144 w 11749178"/>
              <a:gd name="connsiteY77" fmla="*/ 8717862 h 12792075"/>
              <a:gd name="connsiteX78" fmla="*/ 2103121 w 11749178"/>
              <a:gd name="connsiteY78" fmla="*/ 8656252 h 12792075"/>
              <a:gd name="connsiteX79" fmla="*/ 2116722 w 11749178"/>
              <a:gd name="connsiteY79" fmla="*/ 8594641 h 12792075"/>
              <a:gd name="connsiteX80" fmla="*/ 2129942 w 11749178"/>
              <a:gd name="connsiteY80" fmla="*/ 8517628 h 12792075"/>
              <a:gd name="connsiteX81" fmla="*/ 2142783 w 11749178"/>
              <a:gd name="connsiteY81" fmla="*/ 8456018 h 12792075"/>
              <a:gd name="connsiteX82" fmla="*/ 2155241 w 11749178"/>
              <a:gd name="connsiteY82" fmla="*/ 8394408 h 12792075"/>
              <a:gd name="connsiteX83" fmla="*/ 2167316 w 11749178"/>
              <a:gd name="connsiteY83" fmla="*/ 8332798 h 12792075"/>
              <a:gd name="connsiteX84" fmla="*/ 2179005 w 11749178"/>
              <a:gd name="connsiteY84" fmla="*/ 8271187 h 12792075"/>
              <a:gd name="connsiteX85" fmla="*/ 2190306 w 11749178"/>
              <a:gd name="connsiteY85" fmla="*/ 8209577 h 12792075"/>
              <a:gd name="connsiteX86" fmla="*/ 2201219 w 11749178"/>
              <a:gd name="connsiteY86" fmla="*/ 8132564 h 12792075"/>
              <a:gd name="connsiteX87" fmla="*/ 2211741 w 11749178"/>
              <a:gd name="connsiteY87" fmla="*/ 8070954 h 12792075"/>
              <a:gd name="connsiteX88" fmla="*/ 2221870 w 11749178"/>
              <a:gd name="connsiteY88" fmla="*/ 8009343 h 12792075"/>
              <a:gd name="connsiteX89" fmla="*/ 2231607 w 11749178"/>
              <a:gd name="connsiteY89" fmla="*/ 7947733 h 12792075"/>
              <a:gd name="connsiteX90" fmla="*/ 2240946 w 11749178"/>
              <a:gd name="connsiteY90" fmla="*/ 7886123 h 12792075"/>
              <a:gd name="connsiteX91" fmla="*/ 2249890 w 11749178"/>
              <a:gd name="connsiteY91" fmla="*/ 7809110 h 12792075"/>
              <a:gd name="connsiteX92" fmla="*/ 2258434 w 11749178"/>
              <a:gd name="connsiteY92" fmla="*/ 7747500 h 12792075"/>
              <a:gd name="connsiteX93" fmla="*/ 2266577 w 11749178"/>
              <a:gd name="connsiteY93" fmla="*/ 7685889 h 12792075"/>
              <a:gd name="connsiteX94" fmla="*/ 2274318 w 11749178"/>
              <a:gd name="connsiteY94" fmla="*/ 7624279 h 12792075"/>
              <a:gd name="connsiteX95" fmla="*/ 2281655 w 11749178"/>
              <a:gd name="connsiteY95" fmla="*/ 7547266 h 12792075"/>
              <a:gd name="connsiteX96" fmla="*/ 2288588 w 11749178"/>
              <a:gd name="connsiteY96" fmla="*/ 7485656 h 12792075"/>
              <a:gd name="connsiteX97" fmla="*/ 2295111 w 11749178"/>
              <a:gd name="connsiteY97" fmla="*/ 7424045 h 12792075"/>
              <a:gd name="connsiteX98" fmla="*/ 2301228 w 11749178"/>
              <a:gd name="connsiteY98" fmla="*/ 7347032 h 12792075"/>
              <a:gd name="connsiteX99" fmla="*/ 2306933 w 11749178"/>
              <a:gd name="connsiteY99" fmla="*/ 7285422 h 12792075"/>
              <a:gd name="connsiteX100" fmla="*/ 2312225 w 11749178"/>
              <a:gd name="connsiteY100" fmla="*/ 7223812 h 12792075"/>
              <a:gd name="connsiteX101" fmla="*/ 2317104 w 11749178"/>
              <a:gd name="connsiteY101" fmla="*/ 7146799 h 12792075"/>
              <a:gd name="connsiteX102" fmla="*/ 2321567 w 11749178"/>
              <a:gd name="connsiteY102" fmla="*/ 7085188 h 12792075"/>
              <a:gd name="connsiteX103" fmla="*/ 2325615 w 11749178"/>
              <a:gd name="connsiteY103" fmla="*/ 7008176 h 12792075"/>
              <a:gd name="connsiteX104" fmla="*/ 2329242 w 11749178"/>
              <a:gd name="connsiteY104" fmla="*/ 6946565 h 12792075"/>
              <a:gd name="connsiteX105" fmla="*/ 2332449 w 11749178"/>
              <a:gd name="connsiteY105" fmla="*/ 6884955 h 12792075"/>
              <a:gd name="connsiteX106" fmla="*/ 2335233 w 11749178"/>
              <a:gd name="connsiteY106" fmla="*/ 6807943 h 12792075"/>
              <a:gd name="connsiteX107" fmla="*/ 2337593 w 11749178"/>
              <a:gd name="connsiteY107" fmla="*/ 6746332 h 12792075"/>
              <a:gd name="connsiteX108" fmla="*/ 2339529 w 11749178"/>
              <a:gd name="connsiteY108" fmla="*/ 6669319 h 12792075"/>
              <a:gd name="connsiteX109" fmla="*/ 2341038 w 11749178"/>
              <a:gd name="connsiteY109" fmla="*/ 6607709 h 12792075"/>
              <a:gd name="connsiteX110" fmla="*/ 2342117 w 11749178"/>
              <a:gd name="connsiteY110" fmla="*/ 6546098 h 12792075"/>
              <a:gd name="connsiteX111" fmla="*/ 2342766 w 11749178"/>
              <a:gd name="connsiteY111" fmla="*/ 6469085 h 12792075"/>
              <a:gd name="connsiteX112" fmla="*/ 2342982 w 11749178"/>
              <a:gd name="connsiteY112" fmla="*/ 6407475 h 12792075"/>
              <a:gd name="connsiteX113" fmla="*/ 2342766 w 11749178"/>
              <a:gd name="connsiteY113" fmla="*/ 6330462 h 12792075"/>
              <a:gd name="connsiteX114" fmla="*/ 2342117 w 11749178"/>
              <a:gd name="connsiteY114" fmla="*/ 6268852 h 12792075"/>
              <a:gd name="connsiteX115" fmla="*/ 2341038 w 11749178"/>
              <a:gd name="connsiteY115" fmla="*/ 6191839 h 12792075"/>
              <a:gd name="connsiteX116" fmla="*/ 2339529 w 11749178"/>
              <a:gd name="connsiteY116" fmla="*/ 6130228 h 12792075"/>
              <a:gd name="connsiteX117" fmla="*/ 2337593 w 11749178"/>
              <a:gd name="connsiteY117" fmla="*/ 6053215 h 12792075"/>
              <a:gd name="connsiteX118" fmla="*/ 2335233 w 11749178"/>
              <a:gd name="connsiteY118" fmla="*/ 5991606 h 12792075"/>
              <a:gd name="connsiteX119" fmla="*/ 2332449 w 11749178"/>
              <a:gd name="connsiteY119" fmla="*/ 5929995 h 12792075"/>
              <a:gd name="connsiteX120" fmla="*/ 2329242 w 11749178"/>
              <a:gd name="connsiteY120" fmla="*/ 5852982 h 12792075"/>
              <a:gd name="connsiteX121" fmla="*/ 2325615 w 11749178"/>
              <a:gd name="connsiteY121" fmla="*/ 5791372 h 12792075"/>
              <a:gd name="connsiteX122" fmla="*/ 2321567 w 11749178"/>
              <a:gd name="connsiteY122" fmla="*/ 5714359 h 12792075"/>
              <a:gd name="connsiteX123" fmla="*/ 2317104 w 11749178"/>
              <a:gd name="connsiteY123" fmla="*/ 5652748 h 12792075"/>
              <a:gd name="connsiteX124" fmla="*/ 2312225 w 11749178"/>
              <a:gd name="connsiteY124" fmla="*/ 5591138 h 12792075"/>
              <a:gd name="connsiteX125" fmla="*/ 2306933 w 11749178"/>
              <a:gd name="connsiteY125" fmla="*/ 5514125 h 12792075"/>
              <a:gd name="connsiteX126" fmla="*/ 2301228 w 11749178"/>
              <a:gd name="connsiteY126" fmla="*/ 5452515 h 12792075"/>
              <a:gd name="connsiteX127" fmla="*/ 2295111 w 11749178"/>
              <a:gd name="connsiteY127" fmla="*/ 5390904 h 12792075"/>
              <a:gd name="connsiteX128" fmla="*/ 2288588 w 11749178"/>
              <a:gd name="connsiteY128" fmla="*/ 5313891 h 12792075"/>
              <a:gd name="connsiteX129" fmla="*/ 2281655 w 11749178"/>
              <a:gd name="connsiteY129" fmla="*/ 5252281 h 12792075"/>
              <a:gd name="connsiteX130" fmla="*/ 2274318 w 11749178"/>
              <a:gd name="connsiteY130" fmla="*/ 5190671 h 12792075"/>
              <a:gd name="connsiteX131" fmla="*/ 2266577 w 11749178"/>
              <a:gd name="connsiteY131" fmla="*/ 5113658 h 12792075"/>
              <a:gd name="connsiteX132" fmla="*/ 2258434 w 11749178"/>
              <a:gd name="connsiteY132" fmla="*/ 5052048 h 12792075"/>
              <a:gd name="connsiteX133" fmla="*/ 2249890 w 11749178"/>
              <a:gd name="connsiteY133" fmla="*/ 4990437 h 12792075"/>
              <a:gd name="connsiteX134" fmla="*/ 2240946 w 11749178"/>
              <a:gd name="connsiteY134" fmla="*/ 4928827 h 12792075"/>
              <a:gd name="connsiteX135" fmla="*/ 2231607 w 11749178"/>
              <a:gd name="connsiteY135" fmla="*/ 4851814 h 12792075"/>
              <a:gd name="connsiteX136" fmla="*/ 2221870 w 11749178"/>
              <a:gd name="connsiteY136" fmla="*/ 4790204 h 12792075"/>
              <a:gd name="connsiteX137" fmla="*/ 2211741 w 11749178"/>
              <a:gd name="connsiteY137" fmla="*/ 4728593 h 12792075"/>
              <a:gd name="connsiteX138" fmla="*/ 2201219 w 11749178"/>
              <a:gd name="connsiteY138" fmla="*/ 4666983 h 12792075"/>
              <a:gd name="connsiteX139" fmla="*/ 2190306 w 11749178"/>
              <a:gd name="connsiteY139" fmla="*/ 4605373 h 12792075"/>
              <a:gd name="connsiteX140" fmla="*/ 2179005 w 11749178"/>
              <a:gd name="connsiteY140" fmla="*/ 4528360 h 12792075"/>
              <a:gd name="connsiteX141" fmla="*/ 2167316 w 11749178"/>
              <a:gd name="connsiteY141" fmla="*/ 4466750 h 12792075"/>
              <a:gd name="connsiteX142" fmla="*/ 2155241 w 11749178"/>
              <a:gd name="connsiteY142" fmla="*/ 4405139 h 12792075"/>
              <a:gd name="connsiteX143" fmla="*/ 2142783 w 11749178"/>
              <a:gd name="connsiteY143" fmla="*/ 4343529 h 12792075"/>
              <a:gd name="connsiteX144" fmla="*/ 2129942 w 11749178"/>
              <a:gd name="connsiteY144" fmla="*/ 4281918 h 12792075"/>
              <a:gd name="connsiteX145" fmla="*/ 2116722 w 11749178"/>
              <a:gd name="connsiteY145" fmla="*/ 4220308 h 12792075"/>
              <a:gd name="connsiteX146" fmla="*/ 2103121 w 11749178"/>
              <a:gd name="connsiteY146" fmla="*/ 4158698 h 12792075"/>
              <a:gd name="connsiteX147" fmla="*/ 2089144 w 11749178"/>
              <a:gd name="connsiteY147" fmla="*/ 4081685 h 12792075"/>
              <a:gd name="connsiteX148" fmla="*/ 2074790 w 11749178"/>
              <a:gd name="connsiteY148" fmla="*/ 4020075 h 12792075"/>
              <a:gd name="connsiteX149" fmla="*/ 2060063 w 11749178"/>
              <a:gd name="connsiteY149" fmla="*/ 3958464 h 12792075"/>
              <a:gd name="connsiteX150" fmla="*/ 2044964 w 11749178"/>
              <a:gd name="connsiteY150" fmla="*/ 3896854 h 12792075"/>
              <a:gd name="connsiteX151" fmla="*/ 2029494 w 11749178"/>
              <a:gd name="connsiteY151" fmla="*/ 3835244 h 12792075"/>
              <a:gd name="connsiteX152" fmla="*/ 2013655 w 11749178"/>
              <a:gd name="connsiteY152" fmla="*/ 3773633 h 12792075"/>
              <a:gd name="connsiteX153" fmla="*/ 1997449 w 11749178"/>
              <a:gd name="connsiteY153" fmla="*/ 3712023 h 12792075"/>
              <a:gd name="connsiteX154" fmla="*/ 1980877 w 11749178"/>
              <a:gd name="connsiteY154" fmla="*/ 3650413 h 12792075"/>
              <a:gd name="connsiteX155" fmla="*/ 1963940 w 11749178"/>
              <a:gd name="connsiteY155" fmla="*/ 3588802 h 12792075"/>
              <a:gd name="connsiteX156" fmla="*/ 1946642 w 11749178"/>
              <a:gd name="connsiteY156" fmla="*/ 3527192 h 12792075"/>
              <a:gd name="connsiteX157" fmla="*/ 1928982 w 11749178"/>
              <a:gd name="connsiteY157" fmla="*/ 3465582 h 12792075"/>
              <a:gd name="connsiteX158" fmla="*/ 1910965 w 11749178"/>
              <a:gd name="connsiteY158" fmla="*/ 3403971 h 12792075"/>
              <a:gd name="connsiteX159" fmla="*/ 1892590 w 11749178"/>
              <a:gd name="connsiteY159" fmla="*/ 3342361 h 12792075"/>
              <a:gd name="connsiteX160" fmla="*/ 1873858 w 11749178"/>
              <a:gd name="connsiteY160" fmla="*/ 3280751 h 12792075"/>
              <a:gd name="connsiteX161" fmla="*/ 1854773 w 11749178"/>
              <a:gd name="connsiteY161" fmla="*/ 3234543 h 12792075"/>
              <a:gd name="connsiteX162" fmla="*/ 1835336 w 11749178"/>
              <a:gd name="connsiteY162" fmla="*/ 3172933 h 12792075"/>
              <a:gd name="connsiteX163" fmla="*/ 1815548 w 11749178"/>
              <a:gd name="connsiteY163" fmla="*/ 3111322 h 12792075"/>
              <a:gd name="connsiteX164" fmla="*/ 1795410 w 11749178"/>
              <a:gd name="connsiteY164" fmla="*/ 3049712 h 12792075"/>
              <a:gd name="connsiteX165" fmla="*/ 1774925 w 11749178"/>
              <a:gd name="connsiteY165" fmla="*/ 2988102 h 12792075"/>
              <a:gd name="connsiteX166" fmla="*/ 1754095 w 11749178"/>
              <a:gd name="connsiteY166" fmla="*/ 2926491 h 12792075"/>
              <a:gd name="connsiteX167" fmla="*/ 1732921 w 11749178"/>
              <a:gd name="connsiteY167" fmla="*/ 2880283 h 12792075"/>
              <a:gd name="connsiteX168" fmla="*/ 1711403 w 11749178"/>
              <a:gd name="connsiteY168" fmla="*/ 2818673 h 12792075"/>
              <a:gd name="connsiteX169" fmla="*/ 1689546 w 11749178"/>
              <a:gd name="connsiteY169" fmla="*/ 2757063 h 12792075"/>
              <a:gd name="connsiteX170" fmla="*/ 1667349 w 11749178"/>
              <a:gd name="connsiteY170" fmla="*/ 2695452 h 12792075"/>
              <a:gd name="connsiteX171" fmla="*/ 1644815 w 11749178"/>
              <a:gd name="connsiteY171" fmla="*/ 2649245 h 12792075"/>
              <a:gd name="connsiteX172" fmla="*/ 1621946 w 11749178"/>
              <a:gd name="connsiteY172" fmla="*/ 2587634 h 12792075"/>
              <a:gd name="connsiteX173" fmla="*/ 1598742 w 11749178"/>
              <a:gd name="connsiteY173" fmla="*/ 2526024 h 12792075"/>
              <a:gd name="connsiteX174" fmla="*/ 1575206 w 11749178"/>
              <a:gd name="connsiteY174" fmla="*/ 2464414 h 12792075"/>
              <a:gd name="connsiteX175" fmla="*/ 1551339 w 11749178"/>
              <a:gd name="connsiteY175" fmla="*/ 2418206 h 12792075"/>
              <a:gd name="connsiteX176" fmla="*/ 1527142 w 11749178"/>
              <a:gd name="connsiteY176" fmla="*/ 2356595 h 12792075"/>
              <a:gd name="connsiteX177" fmla="*/ 1502619 w 11749178"/>
              <a:gd name="connsiteY177" fmla="*/ 2294985 h 12792075"/>
              <a:gd name="connsiteX178" fmla="*/ 1477770 w 11749178"/>
              <a:gd name="connsiteY178" fmla="*/ 2248778 h 12792075"/>
              <a:gd name="connsiteX179" fmla="*/ 1452596 w 11749178"/>
              <a:gd name="connsiteY179" fmla="*/ 2187167 h 12792075"/>
              <a:gd name="connsiteX180" fmla="*/ 1427101 w 11749178"/>
              <a:gd name="connsiteY180" fmla="*/ 2140959 h 12792075"/>
              <a:gd name="connsiteX181" fmla="*/ 1401285 w 11749178"/>
              <a:gd name="connsiteY181" fmla="*/ 2079349 h 12792075"/>
              <a:gd name="connsiteX182" fmla="*/ 1375149 w 11749178"/>
              <a:gd name="connsiteY182" fmla="*/ 2033141 h 12792075"/>
              <a:gd name="connsiteX183" fmla="*/ 1348695 w 11749178"/>
              <a:gd name="connsiteY183" fmla="*/ 1971531 h 12792075"/>
              <a:gd name="connsiteX184" fmla="*/ 1321926 w 11749178"/>
              <a:gd name="connsiteY184" fmla="*/ 1925323 h 12792075"/>
              <a:gd name="connsiteX185" fmla="*/ 1294843 w 11749178"/>
              <a:gd name="connsiteY185" fmla="*/ 1863713 h 12792075"/>
              <a:gd name="connsiteX186" fmla="*/ 1267449 w 11749178"/>
              <a:gd name="connsiteY186" fmla="*/ 1817505 h 12792075"/>
              <a:gd name="connsiteX187" fmla="*/ 1239742 w 11749178"/>
              <a:gd name="connsiteY187" fmla="*/ 1755895 h 12792075"/>
              <a:gd name="connsiteX188" fmla="*/ 1211726 w 11749178"/>
              <a:gd name="connsiteY188" fmla="*/ 1709687 h 12792075"/>
              <a:gd name="connsiteX189" fmla="*/ 1183404 w 11749178"/>
              <a:gd name="connsiteY189" fmla="*/ 1648077 h 12792075"/>
              <a:gd name="connsiteX190" fmla="*/ 1154774 w 11749178"/>
              <a:gd name="connsiteY190" fmla="*/ 1601869 h 12792075"/>
              <a:gd name="connsiteX191" fmla="*/ 1125842 w 11749178"/>
              <a:gd name="connsiteY191" fmla="*/ 1555661 h 12792075"/>
              <a:gd name="connsiteX192" fmla="*/ 1096606 w 11749178"/>
              <a:gd name="connsiteY192" fmla="*/ 1494051 h 12792075"/>
              <a:gd name="connsiteX193" fmla="*/ 1067071 w 11749178"/>
              <a:gd name="connsiteY193" fmla="*/ 1447843 h 12792075"/>
              <a:gd name="connsiteX194" fmla="*/ 1037235 w 11749178"/>
              <a:gd name="connsiteY194" fmla="*/ 1386233 h 12792075"/>
              <a:gd name="connsiteX195" fmla="*/ 1007102 w 11749178"/>
              <a:gd name="connsiteY195" fmla="*/ 1340025 h 12792075"/>
              <a:gd name="connsiteX196" fmla="*/ 976673 w 11749178"/>
              <a:gd name="connsiteY196" fmla="*/ 1293817 h 12792075"/>
              <a:gd name="connsiteX197" fmla="*/ 945951 w 11749178"/>
              <a:gd name="connsiteY197" fmla="*/ 1247610 h 12792075"/>
              <a:gd name="connsiteX198" fmla="*/ 914936 w 11749178"/>
              <a:gd name="connsiteY198" fmla="*/ 1185999 h 12792075"/>
              <a:gd name="connsiteX199" fmla="*/ 883630 w 11749178"/>
              <a:gd name="connsiteY199" fmla="*/ 1139791 h 12792075"/>
              <a:gd name="connsiteX200" fmla="*/ 852034 w 11749178"/>
              <a:gd name="connsiteY200" fmla="*/ 1093584 h 12792075"/>
              <a:gd name="connsiteX201" fmla="*/ 820150 w 11749178"/>
              <a:gd name="connsiteY201" fmla="*/ 1047376 h 12792075"/>
              <a:gd name="connsiteX202" fmla="*/ 787982 w 11749178"/>
              <a:gd name="connsiteY202" fmla="*/ 1001168 h 12792075"/>
              <a:gd name="connsiteX203" fmla="*/ 755529 w 11749178"/>
              <a:gd name="connsiteY203" fmla="*/ 954960 h 12792075"/>
              <a:gd name="connsiteX204" fmla="*/ 722794 w 11749178"/>
              <a:gd name="connsiteY204" fmla="*/ 893350 h 12792075"/>
              <a:gd name="connsiteX205" fmla="*/ 689776 w 11749178"/>
              <a:gd name="connsiteY205" fmla="*/ 847142 h 12792075"/>
              <a:gd name="connsiteX206" fmla="*/ 656481 w 11749178"/>
              <a:gd name="connsiteY206" fmla="*/ 800934 h 12792075"/>
              <a:gd name="connsiteX207" fmla="*/ 622907 w 11749178"/>
              <a:gd name="connsiteY207" fmla="*/ 754727 h 12792075"/>
              <a:gd name="connsiteX208" fmla="*/ 589059 w 11749178"/>
              <a:gd name="connsiteY208" fmla="*/ 708519 h 12792075"/>
              <a:gd name="connsiteX209" fmla="*/ 554936 w 11749178"/>
              <a:gd name="connsiteY209" fmla="*/ 662311 h 12792075"/>
              <a:gd name="connsiteX210" fmla="*/ 520540 w 11749178"/>
              <a:gd name="connsiteY210" fmla="*/ 616104 h 12792075"/>
              <a:gd name="connsiteX211" fmla="*/ 485873 w 11749178"/>
              <a:gd name="connsiteY211" fmla="*/ 569896 h 12792075"/>
              <a:gd name="connsiteX212" fmla="*/ 450937 w 11749178"/>
              <a:gd name="connsiteY212" fmla="*/ 523688 h 12792075"/>
              <a:gd name="connsiteX213" fmla="*/ 415733 w 11749178"/>
              <a:gd name="connsiteY213" fmla="*/ 477480 h 12792075"/>
              <a:gd name="connsiteX214" fmla="*/ 380263 w 11749178"/>
              <a:gd name="connsiteY214" fmla="*/ 446675 h 12792075"/>
              <a:gd name="connsiteX215" fmla="*/ 308533 w 11749178"/>
              <a:gd name="connsiteY215" fmla="*/ 354260 h 12792075"/>
              <a:gd name="connsiteX216" fmla="*/ 235760 w 11749178"/>
              <a:gd name="connsiteY216" fmla="*/ 261844 h 12792075"/>
              <a:gd name="connsiteX217" fmla="*/ 198986 w 11749178"/>
              <a:gd name="connsiteY217" fmla="*/ 215636 h 12792075"/>
              <a:gd name="connsiteX218" fmla="*/ 161955 w 11749178"/>
              <a:gd name="connsiteY218" fmla="*/ 184831 h 12792075"/>
              <a:gd name="connsiteX219" fmla="*/ 87135 w 11749178"/>
              <a:gd name="connsiteY219" fmla="*/ 92416 h 12792075"/>
              <a:gd name="connsiteX220" fmla="*/ 49347 w 11749178"/>
              <a:gd name="connsiteY220" fmla="*/ 61611 h 12792075"/>
              <a:gd name="connsiteX221" fmla="*/ 11310 w 11749178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1749178" h="12792075">
                <a:moveTo>
                  <a:pt x="0" y="0"/>
                </a:moveTo>
                <a:lnTo>
                  <a:pt x="11749178" y="0"/>
                </a:lnTo>
                <a:lnTo>
                  <a:pt x="11749178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1" y="12660923"/>
                </a:lnTo>
                <a:lnTo>
                  <a:pt x="161955" y="12630118"/>
                </a:lnTo>
                <a:lnTo>
                  <a:pt x="235760" y="12537703"/>
                </a:lnTo>
                <a:lnTo>
                  <a:pt x="308533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7" y="12044820"/>
                </a:lnTo>
                <a:lnTo>
                  <a:pt x="656481" y="11998612"/>
                </a:lnTo>
                <a:lnTo>
                  <a:pt x="689776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2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4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5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5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4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2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6" y="847142"/>
                </a:lnTo>
                <a:lnTo>
                  <a:pt x="656481" y="800934"/>
                </a:lnTo>
                <a:lnTo>
                  <a:pt x="622907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3" y="446675"/>
                </a:lnTo>
                <a:lnTo>
                  <a:pt x="308533" y="354260"/>
                </a:lnTo>
                <a:lnTo>
                  <a:pt x="235760" y="261844"/>
                </a:lnTo>
                <a:lnTo>
                  <a:pt x="198986" y="215636"/>
                </a:lnTo>
                <a:lnTo>
                  <a:pt x="161955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DEBE61-4313-7F71-2120-656FF2DEA5FA}"/>
              </a:ext>
            </a:extLst>
          </p:cNvPr>
          <p:cNvGrpSpPr/>
          <p:nvPr userDrawn="1"/>
        </p:nvGrpSpPr>
        <p:grpSpPr>
          <a:xfrm>
            <a:off x="15832852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32D85D-4A6C-E717-3157-27E56EE4BF5A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C73ED3D-7C7A-7322-A604-8FF6921A6D46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4591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3a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66BBD2-8FB4-4CC7-8719-6FD8328B10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34824" y="0"/>
            <a:ext cx="11749178" cy="12792075"/>
          </a:xfrm>
          <a:custGeom>
            <a:avLst/>
            <a:gdLst>
              <a:gd name="connsiteX0" fmla="*/ 0 w 11749178"/>
              <a:gd name="connsiteY0" fmla="*/ 0 h 12792075"/>
              <a:gd name="connsiteX1" fmla="*/ 11749178 w 11749178"/>
              <a:gd name="connsiteY1" fmla="*/ 0 h 12792075"/>
              <a:gd name="connsiteX2" fmla="*/ 11749178 w 11749178"/>
              <a:gd name="connsiteY2" fmla="*/ 12792075 h 12792075"/>
              <a:gd name="connsiteX3" fmla="*/ 4718 w 11749178"/>
              <a:gd name="connsiteY3" fmla="*/ 12792075 h 12792075"/>
              <a:gd name="connsiteX4" fmla="*/ 11310 w 11749178"/>
              <a:gd name="connsiteY4" fmla="*/ 12784144 h 12792075"/>
              <a:gd name="connsiteX5" fmla="*/ 49347 w 11749178"/>
              <a:gd name="connsiteY5" fmla="*/ 12753339 h 12792075"/>
              <a:gd name="connsiteX6" fmla="*/ 124671 w 11749178"/>
              <a:gd name="connsiteY6" fmla="*/ 12660923 h 12792075"/>
              <a:gd name="connsiteX7" fmla="*/ 161955 w 11749178"/>
              <a:gd name="connsiteY7" fmla="*/ 12630118 h 12792075"/>
              <a:gd name="connsiteX8" fmla="*/ 235760 w 11749178"/>
              <a:gd name="connsiteY8" fmla="*/ 12537703 h 12792075"/>
              <a:gd name="connsiteX9" fmla="*/ 308533 w 11749178"/>
              <a:gd name="connsiteY9" fmla="*/ 12445287 h 12792075"/>
              <a:gd name="connsiteX10" fmla="*/ 344531 w 11749178"/>
              <a:gd name="connsiteY10" fmla="*/ 12414482 h 12792075"/>
              <a:gd name="connsiteX11" fmla="*/ 415733 w 11749178"/>
              <a:gd name="connsiteY11" fmla="*/ 12322067 h 12792075"/>
              <a:gd name="connsiteX12" fmla="*/ 450937 w 11749178"/>
              <a:gd name="connsiteY12" fmla="*/ 12275859 h 12792075"/>
              <a:gd name="connsiteX13" fmla="*/ 485873 w 11749178"/>
              <a:gd name="connsiteY13" fmla="*/ 12229651 h 12792075"/>
              <a:gd name="connsiteX14" fmla="*/ 520540 w 11749178"/>
              <a:gd name="connsiteY14" fmla="*/ 12183443 h 12792075"/>
              <a:gd name="connsiteX15" fmla="*/ 554936 w 11749178"/>
              <a:gd name="connsiteY15" fmla="*/ 12137236 h 12792075"/>
              <a:gd name="connsiteX16" fmla="*/ 589059 w 11749178"/>
              <a:gd name="connsiteY16" fmla="*/ 12091028 h 12792075"/>
              <a:gd name="connsiteX17" fmla="*/ 622907 w 11749178"/>
              <a:gd name="connsiteY17" fmla="*/ 12044820 h 12792075"/>
              <a:gd name="connsiteX18" fmla="*/ 656481 w 11749178"/>
              <a:gd name="connsiteY18" fmla="*/ 11998612 h 12792075"/>
              <a:gd name="connsiteX19" fmla="*/ 689776 w 11749178"/>
              <a:gd name="connsiteY19" fmla="*/ 11952405 h 12792075"/>
              <a:gd name="connsiteX20" fmla="*/ 722794 w 11749178"/>
              <a:gd name="connsiteY20" fmla="*/ 11906197 h 12792075"/>
              <a:gd name="connsiteX21" fmla="*/ 755529 w 11749178"/>
              <a:gd name="connsiteY21" fmla="*/ 11859989 h 12792075"/>
              <a:gd name="connsiteX22" fmla="*/ 787982 w 11749178"/>
              <a:gd name="connsiteY22" fmla="*/ 11813781 h 12792075"/>
              <a:gd name="connsiteX23" fmla="*/ 820150 w 11749178"/>
              <a:gd name="connsiteY23" fmla="*/ 11752171 h 12792075"/>
              <a:gd name="connsiteX24" fmla="*/ 852034 w 11749178"/>
              <a:gd name="connsiteY24" fmla="*/ 11705963 h 12792075"/>
              <a:gd name="connsiteX25" fmla="*/ 883630 w 11749178"/>
              <a:gd name="connsiteY25" fmla="*/ 11659755 h 12792075"/>
              <a:gd name="connsiteX26" fmla="*/ 914936 w 11749178"/>
              <a:gd name="connsiteY26" fmla="*/ 11613548 h 12792075"/>
              <a:gd name="connsiteX27" fmla="*/ 945951 w 11749178"/>
              <a:gd name="connsiteY27" fmla="*/ 11567340 h 12792075"/>
              <a:gd name="connsiteX28" fmla="*/ 976673 w 11749178"/>
              <a:gd name="connsiteY28" fmla="*/ 11505730 h 12792075"/>
              <a:gd name="connsiteX29" fmla="*/ 1007102 w 11749178"/>
              <a:gd name="connsiteY29" fmla="*/ 11459522 h 12792075"/>
              <a:gd name="connsiteX30" fmla="*/ 1037235 w 11749178"/>
              <a:gd name="connsiteY30" fmla="*/ 11413314 h 12792075"/>
              <a:gd name="connsiteX31" fmla="*/ 1067071 w 11749178"/>
              <a:gd name="connsiteY31" fmla="*/ 11351704 h 12792075"/>
              <a:gd name="connsiteX32" fmla="*/ 1096606 w 11749178"/>
              <a:gd name="connsiteY32" fmla="*/ 11305496 h 12792075"/>
              <a:gd name="connsiteX33" fmla="*/ 1125842 w 11749178"/>
              <a:gd name="connsiteY33" fmla="*/ 11259288 h 12792075"/>
              <a:gd name="connsiteX34" fmla="*/ 1154774 w 11749178"/>
              <a:gd name="connsiteY34" fmla="*/ 11197678 h 12792075"/>
              <a:gd name="connsiteX35" fmla="*/ 1183404 w 11749178"/>
              <a:gd name="connsiteY35" fmla="*/ 11151470 h 12792075"/>
              <a:gd name="connsiteX36" fmla="*/ 1211726 w 11749178"/>
              <a:gd name="connsiteY36" fmla="*/ 11105262 h 12792075"/>
              <a:gd name="connsiteX37" fmla="*/ 1239742 w 11749178"/>
              <a:gd name="connsiteY37" fmla="*/ 11043652 h 12792075"/>
              <a:gd name="connsiteX38" fmla="*/ 1267449 w 11749178"/>
              <a:gd name="connsiteY38" fmla="*/ 10997444 h 12792075"/>
              <a:gd name="connsiteX39" fmla="*/ 1294843 w 11749178"/>
              <a:gd name="connsiteY39" fmla="*/ 10935834 h 12792075"/>
              <a:gd name="connsiteX40" fmla="*/ 1321926 w 11749178"/>
              <a:gd name="connsiteY40" fmla="*/ 10889626 h 12792075"/>
              <a:gd name="connsiteX41" fmla="*/ 1348695 w 11749178"/>
              <a:gd name="connsiteY41" fmla="*/ 10828016 h 12792075"/>
              <a:gd name="connsiteX42" fmla="*/ 1375149 w 11749178"/>
              <a:gd name="connsiteY42" fmla="*/ 10781808 h 12792075"/>
              <a:gd name="connsiteX43" fmla="*/ 1401285 w 11749178"/>
              <a:gd name="connsiteY43" fmla="*/ 10720198 h 12792075"/>
              <a:gd name="connsiteX44" fmla="*/ 1427101 w 11749178"/>
              <a:gd name="connsiteY44" fmla="*/ 10673990 h 12792075"/>
              <a:gd name="connsiteX45" fmla="*/ 1452596 w 11749178"/>
              <a:gd name="connsiteY45" fmla="*/ 10612380 h 12792075"/>
              <a:gd name="connsiteX46" fmla="*/ 1477770 w 11749178"/>
              <a:gd name="connsiteY46" fmla="*/ 10550769 h 12792075"/>
              <a:gd name="connsiteX47" fmla="*/ 1502619 w 11749178"/>
              <a:gd name="connsiteY47" fmla="*/ 10504562 h 12792075"/>
              <a:gd name="connsiteX48" fmla="*/ 1527142 w 11749178"/>
              <a:gd name="connsiteY48" fmla="*/ 10442951 h 12792075"/>
              <a:gd name="connsiteX49" fmla="*/ 1551339 w 11749178"/>
              <a:gd name="connsiteY49" fmla="*/ 10381341 h 12792075"/>
              <a:gd name="connsiteX50" fmla="*/ 1575206 w 11749178"/>
              <a:gd name="connsiteY50" fmla="*/ 10335133 h 12792075"/>
              <a:gd name="connsiteX51" fmla="*/ 1598742 w 11749178"/>
              <a:gd name="connsiteY51" fmla="*/ 10273523 h 12792075"/>
              <a:gd name="connsiteX52" fmla="*/ 1621946 w 11749178"/>
              <a:gd name="connsiteY52" fmla="*/ 10211913 h 12792075"/>
              <a:gd name="connsiteX53" fmla="*/ 1644815 w 11749178"/>
              <a:gd name="connsiteY53" fmla="*/ 10165705 h 12792075"/>
              <a:gd name="connsiteX54" fmla="*/ 1667349 w 11749178"/>
              <a:gd name="connsiteY54" fmla="*/ 10104095 h 12792075"/>
              <a:gd name="connsiteX55" fmla="*/ 1689546 w 11749178"/>
              <a:gd name="connsiteY55" fmla="*/ 10042484 h 12792075"/>
              <a:gd name="connsiteX56" fmla="*/ 1711403 w 11749178"/>
              <a:gd name="connsiteY56" fmla="*/ 9980874 h 12792075"/>
              <a:gd name="connsiteX57" fmla="*/ 1732921 w 11749178"/>
              <a:gd name="connsiteY57" fmla="*/ 9934666 h 12792075"/>
              <a:gd name="connsiteX58" fmla="*/ 1754095 w 11749178"/>
              <a:gd name="connsiteY58" fmla="*/ 9873056 h 12792075"/>
              <a:gd name="connsiteX59" fmla="*/ 1774925 w 11749178"/>
              <a:gd name="connsiteY59" fmla="*/ 9811445 h 12792075"/>
              <a:gd name="connsiteX60" fmla="*/ 1795410 w 11749178"/>
              <a:gd name="connsiteY60" fmla="*/ 9749835 h 12792075"/>
              <a:gd name="connsiteX61" fmla="*/ 1815548 w 11749178"/>
              <a:gd name="connsiteY61" fmla="*/ 9688225 h 12792075"/>
              <a:gd name="connsiteX62" fmla="*/ 1835336 w 11749178"/>
              <a:gd name="connsiteY62" fmla="*/ 9626614 h 12792075"/>
              <a:gd name="connsiteX63" fmla="*/ 1854773 w 11749178"/>
              <a:gd name="connsiteY63" fmla="*/ 9580407 h 12792075"/>
              <a:gd name="connsiteX64" fmla="*/ 1873858 w 11749178"/>
              <a:gd name="connsiteY64" fmla="*/ 9518796 h 12792075"/>
              <a:gd name="connsiteX65" fmla="*/ 1892590 w 11749178"/>
              <a:gd name="connsiteY65" fmla="*/ 9457186 h 12792075"/>
              <a:gd name="connsiteX66" fmla="*/ 1910965 w 11749178"/>
              <a:gd name="connsiteY66" fmla="*/ 9395576 h 12792075"/>
              <a:gd name="connsiteX67" fmla="*/ 1928982 w 11749178"/>
              <a:gd name="connsiteY67" fmla="*/ 9333965 h 12792075"/>
              <a:gd name="connsiteX68" fmla="*/ 1946642 w 11749178"/>
              <a:gd name="connsiteY68" fmla="*/ 9272355 h 12792075"/>
              <a:gd name="connsiteX69" fmla="*/ 1963940 w 11749178"/>
              <a:gd name="connsiteY69" fmla="*/ 9210745 h 12792075"/>
              <a:gd name="connsiteX70" fmla="*/ 1980877 w 11749178"/>
              <a:gd name="connsiteY70" fmla="*/ 9149134 h 12792075"/>
              <a:gd name="connsiteX71" fmla="*/ 1997449 w 11749178"/>
              <a:gd name="connsiteY71" fmla="*/ 9087524 h 12792075"/>
              <a:gd name="connsiteX72" fmla="*/ 2013655 w 11749178"/>
              <a:gd name="connsiteY72" fmla="*/ 9025914 h 12792075"/>
              <a:gd name="connsiteX73" fmla="*/ 2029494 w 11749178"/>
              <a:gd name="connsiteY73" fmla="*/ 8964303 h 12792075"/>
              <a:gd name="connsiteX74" fmla="*/ 2044964 w 11749178"/>
              <a:gd name="connsiteY74" fmla="*/ 8902693 h 12792075"/>
              <a:gd name="connsiteX75" fmla="*/ 2060063 w 11749178"/>
              <a:gd name="connsiteY75" fmla="*/ 8841083 h 12792075"/>
              <a:gd name="connsiteX76" fmla="*/ 2074790 w 11749178"/>
              <a:gd name="connsiteY76" fmla="*/ 8779472 h 12792075"/>
              <a:gd name="connsiteX77" fmla="*/ 2089144 w 11749178"/>
              <a:gd name="connsiteY77" fmla="*/ 8717862 h 12792075"/>
              <a:gd name="connsiteX78" fmla="*/ 2103121 w 11749178"/>
              <a:gd name="connsiteY78" fmla="*/ 8656252 h 12792075"/>
              <a:gd name="connsiteX79" fmla="*/ 2116722 w 11749178"/>
              <a:gd name="connsiteY79" fmla="*/ 8594641 h 12792075"/>
              <a:gd name="connsiteX80" fmla="*/ 2129942 w 11749178"/>
              <a:gd name="connsiteY80" fmla="*/ 8517628 h 12792075"/>
              <a:gd name="connsiteX81" fmla="*/ 2142783 w 11749178"/>
              <a:gd name="connsiteY81" fmla="*/ 8456018 h 12792075"/>
              <a:gd name="connsiteX82" fmla="*/ 2155241 w 11749178"/>
              <a:gd name="connsiteY82" fmla="*/ 8394408 h 12792075"/>
              <a:gd name="connsiteX83" fmla="*/ 2167316 w 11749178"/>
              <a:gd name="connsiteY83" fmla="*/ 8332798 h 12792075"/>
              <a:gd name="connsiteX84" fmla="*/ 2179005 w 11749178"/>
              <a:gd name="connsiteY84" fmla="*/ 8271187 h 12792075"/>
              <a:gd name="connsiteX85" fmla="*/ 2190306 w 11749178"/>
              <a:gd name="connsiteY85" fmla="*/ 8209577 h 12792075"/>
              <a:gd name="connsiteX86" fmla="*/ 2201219 w 11749178"/>
              <a:gd name="connsiteY86" fmla="*/ 8132564 h 12792075"/>
              <a:gd name="connsiteX87" fmla="*/ 2211741 w 11749178"/>
              <a:gd name="connsiteY87" fmla="*/ 8070954 h 12792075"/>
              <a:gd name="connsiteX88" fmla="*/ 2221870 w 11749178"/>
              <a:gd name="connsiteY88" fmla="*/ 8009343 h 12792075"/>
              <a:gd name="connsiteX89" fmla="*/ 2231607 w 11749178"/>
              <a:gd name="connsiteY89" fmla="*/ 7947733 h 12792075"/>
              <a:gd name="connsiteX90" fmla="*/ 2240946 w 11749178"/>
              <a:gd name="connsiteY90" fmla="*/ 7886123 h 12792075"/>
              <a:gd name="connsiteX91" fmla="*/ 2249890 w 11749178"/>
              <a:gd name="connsiteY91" fmla="*/ 7809110 h 12792075"/>
              <a:gd name="connsiteX92" fmla="*/ 2258434 w 11749178"/>
              <a:gd name="connsiteY92" fmla="*/ 7747500 h 12792075"/>
              <a:gd name="connsiteX93" fmla="*/ 2266577 w 11749178"/>
              <a:gd name="connsiteY93" fmla="*/ 7685889 h 12792075"/>
              <a:gd name="connsiteX94" fmla="*/ 2274318 w 11749178"/>
              <a:gd name="connsiteY94" fmla="*/ 7624279 h 12792075"/>
              <a:gd name="connsiteX95" fmla="*/ 2281655 w 11749178"/>
              <a:gd name="connsiteY95" fmla="*/ 7547266 h 12792075"/>
              <a:gd name="connsiteX96" fmla="*/ 2288588 w 11749178"/>
              <a:gd name="connsiteY96" fmla="*/ 7485656 h 12792075"/>
              <a:gd name="connsiteX97" fmla="*/ 2295111 w 11749178"/>
              <a:gd name="connsiteY97" fmla="*/ 7424045 h 12792075"/>
              <a:gd name="connsiteX98" fmla="*/ 2301228 w 11749178"/>
              <a:gd name="connsiteY98" fmla="*/ 7347032 h 12792075"/>
              <a:gd name="connsiteX99" fmla="*/ 2306933 w 11749178"/>
              <a:gd name="connsiteY99" fmla="*/ 7285422 h 12792075"/>
              <a:gd name="connsiteX100" fmla="*/ 2312225 w 11749178"/>
              <a:gd name="connsiteY100" fmla="*/ 7223812 h 12792075"/>
              <a:gd name="connsiteX101" fmla="*/ 2317104 w 11749178"/>
              <a:gd name="connsiteY101" fmla="*/ 7146799 h 12792075"/>
              <a:gd name="connsiteX102" fmla="*/ 2321567 w 11749178"/>
              <a:gd name="connsiteY102" fmla="*/ 7085188 h 12792075"/>
              <a:gd name="connsiteX103" fmla="*/ 2325615 w 11749178"/>
              <a:gd name="connsiteY103" fmla="*/ 7008176 h 12792075"/>
              <a:gd name="connsiteX104" fmla="*/ 2329242 w 11749178"/>
              <a:gd name="connsiteY104" fmla="*/ 6946565 h 12792075"/>
              <a:gd name="connsiteX105" fmla="*/ 2332449 w 11749178"/>
              <a:gd name="connsiteY105" fmla="*/ 6884955 h 12792075"/>
              <a:gd name="connsiteX106" fmla="*/ 2335233 w 11749178"/>
              <a:gd name="connsiteY106" fmla="*/ 6807943 h 12792075"/>
              <a:gd name="connsiteX107" fmla="*/ 2337593 w 11749178"/>
              <a:gd name="connsiteY107" fmla="*/ 6746332 h 12792075"/>
              <a:gd name="connsiteX108" fmla="*/ 2339529 w 11749178"/>
              <a:gd name="connsiteY108" fmla="*/ 6669319 h 12792075"/>
              <a:gd name="connsiteX109" fmla="*/ 2341038 w 11749178"/>
              <a:gd name="connsiteY109" fmla="*/ 6607709 h 12792075"/>
              <a:gd name="connsiteX110" fmla="*/ 2342117 w 11749178"/>
              <a:gd name="connsiteY110" fmla="*/ 6546098 h 12792075"/>
              <a:gd name="connsiteX111" fmla="*/ 2342766 w 11749178"/>
              <a:gd name="connsiteY111" fmla="*/ 6469085 h 12792075"/>
              <a:gd name="connsiteX112" fmla="*/ 2342982 w 11749178"/>
              <a:gd name="connsiteY112" fmla="*/ 6407475 h 12792075"/>
              <a:gd name="connsiteX113" fmla="*/ 2342766 w 11749178"/>
              <a:gd name="connsiteY113" fmla="*/ 6330462 h 12792075"/>
              <a:gd name="connsiteX114" fmla="*/ 2342117 w 11749178"/>
              <a:gd name="connsiteY114" fmla="*/ 6268852 h 12792075"/>
              <a:gd name="connsiteX115" fmla="*/ 2341038 w 11749178"/>
              <a:gd name="connsiteY115" fmla="*/ 6191839 h 12792075"/>
              <a:gd name="connsiteX116" fmla="*/ 2339529 w 11749178"/>
              <a:gd name="connsiteY116" fmla="*/ 6130228 h 12792075"/>
              <a:gd name="connsiteX117" fmla="*/ 2337593 w 11749178"/>
              <a:gd name="connsiteY117" fmla="*/ 6053215 h 12792075"/>
              <a:gd name="connsiteX118" fmla="*/ 2335233 w 11749178"/>
              <a:gd name="connsiteY118" fmla="*/ 5991606 h 12792075"/>
              <a:gd name="connsiteX119" fmla="*/ 2332449 w 11749178"/>
              <a:gd name="connsiteY119" fmla="*/ 5929995 h 12792075"/>
              <a:gd name="connsiteX120" fmla="*/ 2329242 w 11749178"/>
              <a:gd name="connsiteY120" fmla="*/ 5852982 h 12792075"/>
              <a:gd name="connsiteX121" fmla="*/ 2325615 w 11749178"/>
              <a:gd name="connsiteY121" fmla="*/ 5791372 h 12792075"/>
              <a:gd name="connsiteX122" fmla="*/ 2321567 w 11749178"/>
              <a:gd name="connsiteY122" fmla="*/ 5714359 h 12792075"/>
              <a:gd name="connsiteX123" fmla="*/ 2317104 w 11749178"/>
              <a:gd name="connsiteY123" fmla="*/ 5652748 h 12792075"/>
              <a:gd name="connsiteX124" fmla="*/ 2312225 w 11749178"/>
              <a:gd name="connsiteY124" fmla="*/ 5591138 h 12792075"/>
              <a:gd name="connsiteX125" fmla="*/ 2306933 w 11749178"/>
              <a:gd name="connsiteY125" fmla="*/ 5514125 h 12792075"/>
              <a:gd name="connsiteX126" fmla="*/ 2301228 w 11749178"/>
              <a:gd name="connsiteY126" fmla="*/ 5452515 h 12792075"/>
              <a:gd name="connsiteX127" fmla="*/ 2295111 w 11749178"/>
              <a:gd name="connsiteY127" fmla="*/ 5390904 h 12792075"/>
              <a:gd name="connsiteX128" fmla="*/ 2288588 w 11749178"/>
              <a:gd name="connsiteY128" fmla="*/ 5313891 h 12792075"/>
              <a:gd name="connsiteX129" fmla="*/ 2281655 w 11749178"/>
              <a:gd name="connsiteY129" fmla="*/ 5252281 h 12792075"/>
              <a:gd name="connsiteX130" fmla="*/ 2274318 w 11749178"/>
              <a:gd name="connsiteY130" fmla="*/ 5190671 h 12792075"/>
              <a:gd name="connsiteX131" fmla="*/ 2266577 w 11749178"/>
              <a:gd name="connsiteY131" fmla="*/ 5113658 h 12792075"/>
              <a:gd name="connsiteX132" fmla="*/ 2258434 w 11749178"/>
              <a:gd name="connsiteY132" fmla="*/ 5052048 h 12792075"/>
              <a:gd name="connsiteX133" fmla="*/ 2249890 w 11749178"/>
              <a:gd name="connsiteY133" fmla="*/ 4990437 h 12792075"/>
              <a:gd name="connsiteX134" fmla="*/ 2240946 w 11749178"/>
              <a:gd name="connsiteY134" fmla="*/ 4928827 h 12792075"/>
              <a:gd name="connsiteX135" fmla="*/ 2231607 w 11749178"/>
              <a:gd name="connsiteY135" fmla="*/ 4851814 h 12792075"/>
              <a:gd name="connsiteX136" fmla="*/ 2221870 w 11749178"/>
              <a:gd name="connsiteY136" fmla="*/ 4790204 h 12792075"/>
              <a:gd name="connsiteX137" fmla="*/ 2211741 w 11749178"/>
              <a:gd name="connsiteY137" fmla="*/ 4728593 h 12792075"/>
              <a:gd name="connsiteX138" fmla="*/ 2201219 w 11749178"/>
              <a:gd name="connsiteY138" fmla="*/ 4666983 h 12792075"/>
              <a:gd name="connsiteX139" fmla="*/ 2190306 w 11749178"/>
              <a:gd name="connsiteY139" fmla="*/ 4605373 h 12792075"/>
              <a:gd name="connsiteX140" fmla="*/ 2179005 w 11749178"/>
              <a:gd name="connsiteY140" fmla="*/ 4528360 h 12792075"/>
              <a:gd name="connsiteX141" fmla="*/ 2167316 w 11749178"/>
              <a:gd name="connsiteY141" fmla="*/ 4466750 h 12792075"/>
              <a:gd name="connsiteX142" fmla="*/ 2155241 w 11749178"/>
              <a:gd name="connsiteY142" fmla="*/ 4405139 h 12792075"/>
              <a:gd name="connsiteX143" fmla="*/ 2142783 w 11749178"/>
              <a:gd name="connsiteY143" fmla="*/ 4343529 h 12792075"/>
              <a:gd name="connsiteX144" fmla="*/ 2129942 w 11749178"/>
              <a:gd name="connsiteY144" fmla="*/ 4281918 h 12792075"/>
              <a:gd name="connsiteX145" fmla="*/ 2116722 w 11749178"/>
              <a:gd name="connsiteY145" fmla="*/ 4220308 h 12792075"/>
              <a:gd name="connsiteX146" fmla="*/ 2103121 w 11749178"/>
              <a:gd name="connsiteY146" fmla="*/ 4158698 h 12792075"/>
              <a:gd name="connsiteX147" fmla="*/ 2089144 w 11749178"/>
              <a:gd name="connsiteY147" fmla="*/ 4081685 h 12792075"/>
              <a:gd name="connsiteX148" fmla="*/ 2074790 w 11749178"/>
              <a:gd name="connsiteY148" fmla="*/ 4020075 h 12792075"/>
              <a:gd name="connsiteX149" fmla="*/ 2060063 w 11749178"/>
              <a:gd name="connsiteY149" fmla="*/ 3958464 h 12792075"/>
              <a:gd name="connsiteX150" fmla="*/ 2044964 w 11749178"/>
              <a:gd name="connsiteY150" fmla="*/ 3896854 h 12792075"/>
              <a:gd name="connsiteX151" fmla="*/ 2029494 w 11749178"/>
              <a:gd name="connsiteY151" fmla="*/ 3835244 h 12792075"/>
              <a:gd name="connsiteX152" fmla="*/ 2013655 w 11749178"/>
              <a:gd name="connsiteY152" fmla="*/ 3773633 h 12792075"/>
              <a:gd name="connsiteX153" fmla="*/ 1997449 w 11749178"/>
              <a:gd name="connsiteY153" fmla="*/ 3712023 h 12792075"/>
              <a:gd name="connsiteX154" fmla="*/ 1980877 w 11749178"/>
              <a:gd name="connsiteY154" fmla="*/ 3650413 h 12792075"/>
              <a:gd name="connsiteX155" fmla="*/ 1963940 w 11749178"/>
              <a:gd name="connsiteY155" fmla="*/ 3588802 h 12792075"/>
              <a:gd name="connsiteX156" fmla="*/ 1946642 w 11749178"/>
              <a:gd name="connsiteY156" fmla="*/ 3527192 h 12792075"/>
              <a:gd name="connsiteX157" fmla="*/ 1928982 w 11749178"/>
              <a:gd name="connsiteY157" fmla="*/ 3465582 h 12792075"/>
              <a:gd name="connsiteX158" fmla="*/ 1910965 w 11749178"/>
              <a:gd name="connsiteY158" fmla="*/ 3403971 h 12792075"/>
              <a:gd name="connsiteX159" fmla="*/ 1892590 w 11749178"/>
              <a:gd name="connsiteY159" fmla="*/ 3342361 h 12792075"/>
              <a:gd name="connsiteX160" fmla="*/ 1873858 w 11749178"/>
              <a:gd name="connsiteY160" fmla="*/ 3280751 h 12792075"/>
              <a:gd name="connsiteX161" fmla="*/ 1854773 w 11749178"/>
              <a:gd name="connsiteY161" fmla="*/ 3234543 h 12792075"/>
              <a:gd name="connsiteX162" fmla="*/ 1835336 w 11749178"/>
              <a:gd name="connsiteY162" fmla="*/ 3172933 h 12792075"/>
              <a:gd name="connsiteX163" fmla="*/ 1815548 w 11749178"/>
              <a:gd name="connsiteY163" fmla="*/ 3111322 h 12792075"/>
              <a:gd name="connsiteX164" fmla="*/ 1795410 w 11749178"/>
              <a:gd name="connsiteY164" fmla="*/ 3049712 h 12792075"/>
              <a:gd name="connsiteX165" fmla="*/ 1774925 w 11749178"/>
              <a:gd name="connsiteY165" fmla="*/ 2988102 h 12792075"/>
              <a:gd name="connsiteX166" fmla="*/ 1754095 w 11749178"/>
              <a:gd name="connsiteY166" fmla="*/ 2926491 h 12792075"/>
              <a:gd name="connsiteX167" fmla="*/ 1732921 w 11749178"/>
              <a:gd name="connsiteY167" fmla="*/ 2880283 h 12792075"/>
              <a:gd name="connsiteX168" fmla="*/ 1711403 w 11749178"/>
              <a:gd name="connsiteY168" fmla="*/ 2818673 h 12792075"/>
              <a:gd name="connsiteX169" fmla="*/ 1689546 w 11749178"/>
              <a:gd name="connsiteY169" fmla="*/ 2757063 h 12792075"/>
              <a:gd name="connsiteX170" fmla="*/ 1667349 w 11749178"/>
              <a:gd name="connsiteY170" fmla="*/ 2695452 h 12792075"/>
              <a:gd name="connsiteX171" fmla="*/ 1644815 w 11749178"/>
              <a:gd name="connsiteY171" fmla="*/ 2649245 h 12792075"/>
              <a:gd name="connsiteX172" fmla="*/ 1621946 w 11749178"/>
              <a:gd name="connsiteY172" fmla="*/ 2587634 h 12792075"/>
              <a:gd name="connsiteX173" fmla="*/ 1598742 w 11749178"/>
              <a:gd name="connsiteY173" fmla="*/ 2526024 h 12792075"/>
              <a:gd name="connsiteX174" fmla="*/ 1575206 w 11749178"/>
              <a:gd name="connsiteY174" fmla="*/ 2464414 h 12792075"/>
              <a:gd name="connsiteX175" fmla="*/ 1551339 w 11749178"/>
              <a:gd name="connsiteY175" fmla="*/ 2418206 h 12792075"/>
              <a:gd name="connsiteX176" fmla="*/ 1527142 w 11749178"/>
              <a:gd name="connsiteY176" fmla="*/ 2356595 h 12792075"/>
              <a:gd name="connsiteX177" fmla="*/ 1502619 w 11749178"/>
              <a:gd name="connsiteY177" fmla="*/ 2294985 h 12792075"/>
              <a:gd name="connsiteX178" fmla="*/ 1477770 w 11749178"/>
              <a:gd name="connsiteY178" fmla="*/ 2248778 h 12792075"/>
              <a:gd name="connsiteX179" fmla="*/ 1452596 w 11749178"/>
              <a:gd name="connsiteY179" fmla="*/ 2187167 h 12792075"/>
              <a:gd name="connsiteX180" fmla="*/ 1427101 w 11749178"/>
              <a:gd name="connsiteY180" fmla="*/ 2140959 h 12792075"/>
              <a:gd name="connsiteX181" fmla="*/ 1401285 w 11749178"/>
              <a:gd name="connsiteY181" fmla="*/ 2079349 h 12792075"/>
              <a:gd name="connsiteX182" fmla="*/ 1375149 w 11749178"/>
              <a:gd name="connsiteY182" fmla="*/ 2033141 h 12792075"/>
              <a:gd name="connsiteX183" fmla="*/ 1348695 w 11749178"/>
              <a:gd name="connsiteY183" fmla="*/ 1971531 h 12792075"/>
              <a:gd name="connsiteX184" fmla="*/ 1321926 w 11749178"/>
              <a:gd name="connsiteY184" fmla="*/ 1925323 h 12792075"/>
              <a:gd name="connsiteX185" fmla="*/ 1294843 w 11749178"/>
              <a:gd name="connsiteY185" fmla="*/ 1863713 h 12792075"/>
              <a:gd name="connsiteX186" fmla="*/ 1267449 w 11749178"/>
              <a:gd name="connsiteY186" fmla="*/ 1817505 h 12792075"/>
              <a:gd name="connsiteX187" fmla="*/ 1239742 w 11749178"/>
              <a:gd name="connsiteY187" fmla="*/ 1755895 h 12792075"/>
              <a:gd name="connsiteX188" fmla="*/ 1211726 w 11749178"/>
              <a:gd name="connsiteY188" fmla="*/ 1709687 h 12792075"/>
              <a:gd name="connsiteX189" fmla="*/ 1183404 w 11749178"/>
              <a:gd name="connsiteY189" fmla="*/ 1648077 h 12792075"/>
              <a:gd name="connsiteX190" fmla="*/ 1154774 w 11749178"/>
              <a:gd name="connsiteY190" fmla="*/ 1601869 h 12792075"/>
              <a:gd name="connsiteX191" fmla="*/ 1125842 w 11749178"/>
              <a:gd name="connsiteY191" fmla="*/ 1555661 h 12792075"/>
              <a:gd name="connsiteX192" fmla="*/ 1096606 w 11749178"/>
              <a:gd name="connsiteY192" fmla="*/ 1494051 h 12792075"/>
              <a:gd name="connsiteX193" fmla="*/ 1067071 w 11749178"/>
              <a:gd name="connsiteY193" fmla="*/ 1447843 h 12792075"/>
              <a:gd name="connsiteX194" fmla="*/ 1037235 w 11749178"/>
              <a:gd name="connsiteY194" fmla="*/ 1386233 h 12792075"/>
              <a:gd name="connsiteX195" fmla="*/ 1007102 w 11749178"/>
              <a:gd name="connsiteY195" fmla="*/ 1340025 h 12792075"/>
              <a:gd name="connsiteX196" fmla="*/ 976673 w 11749178"/>
              <a:gd name="connsiteY196" fmla="*/ 1293817 h 12792075"/>
              <a:gd name="connsiteX197" fmla="*/ 945951 w 11749178"/>
              <a:gd name="connsiteY197" fmla="*/ 1247610 h 12792075"/>
              <a:gd name="connsiteX198" fmla="*/ 914936 w 11749178"/>
              <a:gd name="connsiteY198" fmla="*/ 1185999 h 12792075"/>
              <a:gd name="connsiteX199" fmla="*/ 883630 w 11749178"/>
              <a:gd name="connsiteY199" fmla="*/ 1139791 h 12792075"/>
              <a:gd name="connsiteX200" fmla="*/ 852034 w 11749178"/>
              <a:gd name="connsiteY200" fmla="*/ 1093584 h 12792075"/>
              <a:gd name="connsiteX201" fmla="*/ 820150 w 11749178"/>
              <a:gd name="connsiteY201" fmla="*/ 1047376 h 12792075"/>
              <a:gd name="connsiteX202" fmla="*/ 787982 w 11749178"/>
              <a:gd name="connsiteY202" fmla="*/ 1001168 h 12792075"/>
              <a:gd name="connsiteX203" fmla="*/ 755529 w 11749178"/>
              <a:gd name="connsiteY203" fmla="*/ 954960 h 12792075"/>
              <a:gd name="connsiteX204" fmla="*/ 722794 w 11749178"/>
              <a:gd name="connsiteY204" fmla="*/ 893350 h 12792075"/>
              <a:gd name="connsiteX205" fmla="*/ 689776 w 11749178"/>
              <a:gd name="connsiteY205" fmla="*/ 847142 h 12792075"/>
              <a:gd name="connsiteX206" fmla="*/ 656481 w 11749178"/>
              <a:gd name="connsiteY206" fmla="*/ 800934 h 12792075"/>
              <a:gd name="connsiteX207" fmla="*/ 622907 w 11749178"/>
              <a:gd name="connsiteY207" fmla="*/ 754727 h 12792075"/>
              <a:gd name="connsiteX208" fmla="*/ 589059 w 11749178"/>
              <a:gd name="connsiteY208" fmla="*/ 708519 h 12792075"/>
              <a:gd name="connsiteX209" fmla="*/ 554936 w 11749178"/>
              <a:gd name="connsiteY209" fmla="*/ 662311 h 12792075"/>
              <a:gd name="connsiteX210" fmla="*/ 520540 w 11749178"/>
              <a:gd name="connsiteY210" fmla="*/ 616104 h 12792075"/>
              <a:gd name="connsiteX211" fmla="*/ 485873 w 11749178"/>
              <a:gd name="connsiteY211" fmla="*/ 569896 h 12792075"/>
              <a:gd name="connsiteX212" fmla="*/ 450937 w 11749178"/>
              <a:gd name="connsiteY212" fmla="*/ 523688 h 12792075"/>
              <a:gd name="connsiteX213" fmla="*/ 415733 w 11749178"/>
              <a:gd name="connsiteY213" fmla="*/ 477480 h 12792075"/>
              <a:gd name="connsiteX214" fmla="*/ 380263 w 11749178"/>
              <a:gd name="connsiteY214" fmla="*/ 446675 h 12792075"/>
              <a:gd name="connsiteX215" fmla="*/ 308533 w 11749178"/>
              <a:gd name="connsiteY215" fmla="*/ 354260 h 12792075"/>
              <a:gd name="connsiteX216" fmla="*/ 235760 w 11749178"/>
              <a:gd name="connsiteY216" fmla="*/ 261844 h 12792075"/>
              <a:gd name="connsiteX217" fmla="*/ 198986 w 11749178"/>
              <a:gd name="connsiteY217" fmla="*/ 215636 h 12792075"/>
              <a:gd name="connsiteX218" fmla="*/ 161955 w 11749178"/>
              <a:gd name="connsiteY218" fmla="*/ 184831 h 12792075"/>
              <a:gd name="connsiteX219" fmla="*/ 87135 w 11749178"/>
              <a:gd name="connsiteY219" fmla="*/ 92416 h 12792075"/>
              <a:gd name="connsiteX220" fmla="*/ 49347 w 11749178"/>
              <a:gd name="connsiteY220" fmla="*/ 61611 h 12792075"/>
              <a:gd name="connsiteX221" fmla="*/ 11310 w 11749178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1749178" h="12792075">
                <a:moveTo>
                  <a:pt x="0" y="0"/>
                </a:moveTo>
                <a:lnTo>
                  <a:pt x="11749178" y="0"/>
                </a:lnTo>
                <a:lnTo>
                  <a:pt x="11749178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1" y="12660923"/>
                </a:lnTo>
                <a:lnTo>
                  <a:pt x="161955" y="12630118"/>
                </a:lnTo>
                <a:lnTo>
                  <a:pt x="235760" y="12537703"/>
                </a:lnTo>
                <a:lnTo>
                  <a:pt x="308533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7" y="12044820"/>
                </a:lnTo>
                <a:lnTo>
                  <a:pt x="656481" y="11998612"/>
                </a:lnTo>
                <a:lnTo>
                  <a:pt x="689776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2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4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5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5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4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2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6" y="847142"/>
                </a:lnTo>
                <a:lnTo>
                  <a:pt x="656481" y="800934"/>
                </a:lnTo>
                <a:lnTo>
                  <a:pt x="622907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3" y="446675"/>
                </a:lnTo>
                <a:lnTo>
                  <a:pt x="308533" y="354260"/>
                </a:lnTo>
                <a:lnTo>
                  <a:pt x="235760" y="261844"/>
                </a:lnTo>
                <a:lnTo>
                  <a:pt x="198986" y="215636"/>
                </a:lnTo>
                <a:lnTo>
                  <a:pt x="161955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400D4B-1C38-6A3D-8DB8-7B526455BB35}"/>
              </a:ext>
            </a:extLst>
          </p:cNvPr>
          <p:cNvGrpSpPr/>
          <p:nvPr userDrawn="1"/>
        </p:nvGrpSpPr>
        <p:grpSpPr>
          <a:xfrm>
            <a:off x="15832852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2EB113-6041-0942-1E4C-E7FCE9D0ED8A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06943B7-AAC5-1FD8-328C-BFD8C004ED1B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8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3b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5053BF-54DC-4390-A6E1-D41B0CE6D0ED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400D4B-1C38-6A3D-8DB8-7B526455BB35}"/>
              </a:ext>
            </a:extLst>
          </p:cNvPr>
          <p:cNvGrpSpPr/>
          <p:nvPr userDrawn="1"/>
        </p:nvGrpSpPr>
        <p:grpSpPr>
          <a:xfrm>
            <a:off x="15946292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2EB113-6041-0942-1E4C-E7FCE9D0ED8A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06943B7-AAC5-1FD8-328C-BFD8C004ED1B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B803F8C-E0F3-E669-3E72-98632F7AB4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61704" y="0"/>
            <a:ext cx="11522297" cy="12792075"/>
          </a:xfrm>
          <a:custGeom>
            <a:avLst/>
            <a:gdLst>
              <a:gd name="connsiteX0" fmla="*/ 0 w 11522297"/>
              <a:gd name="connsiteY0" fmla="*/ 0 h 12792075"/>
              <a:gd name="connsiteX1" fmla="*/ 11522297 w 11522297"/>
              <a:gd name="connsiteY1" fmla="*/ 0 h 12792075"/>
              <a:gd name="connsiteX2" fmla="*/ 11522297 w 11522297"/>
              <a:gd name="connsiteY2" fmla="*/ 12792075 h 12792075"/>
              <a:gd name="connsiteX3" fmla="*/ 1317051 w 11522297"/>
              <a:gd name="connsiteY3" fmla="*/ 12792075 h 12792075"/>
              <a:gd name="connsiteX4" fmla="*/ 1381012 w 11522297"/>
              <a:gd name="connsiteY4" fmla="*/ 12707131 h 12792075"/>
              <a:gd name="connsiteX5" fmla="*/ 1415428 w 11522297"/>
              <a:gd name="connsiteY5" fmla="*/ 12676326 h 12792075"/>
              <a:gd name="connsiteX6" fmla="*/ 1449590 w 11522297"/>
              <a:gd name="connsiteY6" fmla="*/ 12630118 h 12792075"/>
              <a:gd name="connsiteX7" fmla="*/ 1483498 w 11522297"/>
              <a:gd name="connsiteY7" fmla="*/ 12583910 h 12792075"/>
              <a:gd name="connsiteX8" fmla="*/ 1517149 w 11522297"/>
              <a:gd name="connsiteY8" fmla="*/ 12537703 h 12792075"/>
              <a:gd name="connsiteX9" fmla="*/ 1550541 w 11522297"/>
              <a:gd name="connsiteY9" fmla="*/ 12506898 h 12792075"/>
              <a:gd name="connsiteX10" fmla="*/ 1583674 w 11522297"/>
              <a:gd name="connsiteY10" fmla="*/ 12460690 h 12792075"/>
              <a:gd name="connsiteX11" fmla="*/ 1616546 w 11522297"/>
              <a:gd name="connsiteY11" fmla="*/ 12414482 h 12792075"/>
              <a:gd name="connsiteX12" fmla="*/ 1649153 w 11522297"/>
              <a:gd name="connsiteY12" fmla="*/ 12368274 h 12792075"/>
              <a:gd name="connsiteX13" fmla="*/ 1681496 w 11522297"/>
              <a:gd name="connsiteY13" fmla="*/ 12322067 h 12792075"/>
              <a:gd name="connsiteX14" fmla="*/ 1713572 w 11522297"/>
              <a:gd name="connsiteY14" fmla="*/ 12275859 h 12792075"/>
              <a:gd name="connsiteX15" fmla="*/ 1745380 w 11522297"/>
              <a:gd name="connsiteY15" fmla="*/ 12229651 h 12792075"/>
              <a:gd name="connsiteX16" fmla="*/ 1776919 w 11522297"/>
              <a:gd name="connsiteY16" fmla="*/ 12183443 h 12792075"/>
              <a:gd name="connsiteX17" fmla="*/ 1808186 w 11522297"/>
              <a:gd name="connsiteY17" fmla="*/ 12137236 h 12792075"/>
              <a:gd name="connsiteX18" fmla="*/ 1839181 w 11522297"/>
              <a:gd name="connsiteY18" fmla="*/ 12091028 h 12792075"/>
              <a:gd name="connsiteX19" fmla="*/ 1869901 w 11522297"/>
              <a:gd name="connsiteY19" fmla="*/ 12044820 h 12792075"/>
              <a:gd name="connsiteX20" fmla="*/ 1900345 w 11522297"/>
              <a:gd name="connsiteY20" fmla="*/ 11998612 h 12792075"/>
              <a:gd name="connsiteX21" fmla="*/ 1930511 w 11522297"/>
              <a:gd name="connsiteY21" fmla="*/ 11952405 h 12792075"/>
              <a:gd name="connsiteX22" fmla="*/ 1960398 w 11522297"/>
              <a:gd name="connsiteY22" fmla="*/ 11906197 h 12792075"/>
              <a:gd name="connsiteX23" fmla="*/ 1990002 w 11522297"/>
              <a:gd name="connsiteY23" fmla="*/ 11859989 h 12792075"/>
              <a:gd name="connsiteX24" fmla="*/ 2019326 w 11522297"/>
              <a:gd name="connsiteY24" fmla="*/ 11813781 h 12792075"/>
              <a:gd name="connsiteX25" fmla="*/ 2048364 w 11522297"/>
              <a:gd name="connsiteY25" fmla="*/ 11767574 h 12792075"/>
              <a:gd name="connsiteX26" fmla="*/ 2077117 w 11522297"/>
              <a:gd name="connsiteY26" fmla="*/ 11721366 h 12792075"/>
              <a:gd name="connsiteX27" fmla="*/ 2105581 w 11522297"/>
              <a:gd name="connsiteY27" fmla="*/ 11659755 h 12792075"/>
              <a:gd name="connsiteX28" fmla="*/ 2133757 w 11522297"/>
              <a:gd name="connsiteY28" fmla="*/ 11613548 h 12792075"/>
              <a:gd name="connsiteX29" fmla="*/ 2161643 w 11522297"/>
              <a:gd name="connsiteY29" fmla="*/ 11567340 h 12792075"/>
              <a:gd name="connsiteX30" fmla="*/ 2189235 w 11522297"/>
              <a:gd name="connsiteY30" fmla="*/ 11521132 h 12792075"/>
              <a:gd name="connsiteX31" fmla="*/ 2216534 w 11522297"/>
              <a:gd name="connsiteY31" fmla="*/ 11474924 h 12792075"/>
              <a:gd name="connsiteX32" fmla="*/ 2243537 w 11522297"/>
              <a:gd name="connsiteY32" fmla="*/ 11413314 h 12792075"/>
              <a:gd name="connsiteX33" fmla="*/ 2270243 w 11522297"/>
              <a:gd name="connsiteY33" fmla="*/ 11367106 h 12792075"/>
              <a:gd name="connsiteX34" fmla="*/ 2296650 w 11522297"/>
              <a:gd name="connsiteY34" fmla="*/ 11320899 h 12792075"/>
              <a:gd name="connsiteX35" fmla="*/ 2322756 w 11522297"/>
              <a:gd name="connsiteY35" fmla="*/ 11259288 h 12792075"/>
              <a:gd name="connsiteX36" fmla="*/ 2348560 w 11522297"/>
              <a:gd name="connsiteY36" fmla="*/ 11213081 h 12792075"/>
              <a:gd name="connsiteX37" fmla="*/ 2374062 w 11522297"/>
              <a:gd name="connsiteY37" fmla="*/ 11166873 h 12792075"/>
              <a:gd name="connsiteX38" fmla="*/ 2399256 w 11522297"/>
              <a:gd name="connsiteY38" fmla="*/ 11105262 h 12792075"/>
              <a:gd name="connsiteX39" fmla="*/ 2424144 w 11522297"/>
              <a:gd name="connsiteY39" fmla="*/ 11059055 h 12792075"/>
              <a:gd name="connsiteX40" fmla="*/ 2448724 w 11522297"/>
              <a:gd name="connsiteY40" fmla="*/ 10997444 h 12792075"/>
              <a:gd name="connsiteX41" fmla="*/ 2472994 w 11522297"/>
              <a:gd name="connsiteY41" fmla="*/ 10951237 h 12792075"/>
              <a:gd name="connsiteX42" fmla="*/ 2496951 w 11522297"/>
              <a:gd name="connsiteY42" fmla="*/ 10905029 h 12792075"/>
              <a:gd name="connsiteX43" fmla="*/ 2520595 w 11522297"/>
              <a:gd name="connsiteY43" fmla="*/ 10843419 h 12792075"/>
              <a:gd name="connsiteX44" fmla="*/ 2543924 w 11522297"/>
              <a:gd name="connsiteY44" fmla="*/ 10797211 h 12792075"/>
              <a:gd name="connsiteX45" fmla="*/ 2566936 w 11522297"/>
              <a:gd name="connsiteY45" fmla="*/ 10735600 h 12792075"/>
              <a:gd name="connsiteX46" fmla="*/ 2589630 w 11522297"/>
              <a:gd name="connsiteY46" fmla="*/ 10689393 h 12792075"/>
              <a:gd name="connsiteX47" fmla="*/ 2612004 w 11522297"/>
              <a:gd name="connsiteY47" fmla="*/ 10627782 h 12792075"/>
              <a:gd name="connsiteX48" fmla="*/ 2634056 w 11522297"/>
              <a:gd name="connsiteY48" fmla="*/ 10581575 h 12792075"/>
              <a:gd name="connsiteX49" fmla="*/ 2655786 w 11522297"/>
              <a:gd name="connsiteY49" fmla="*/ 10519964 h 12792075"/>
              <a:gd name="connsiteX50" fmla="*/ 2677189 w 11522297"/>
              <a:gd name="connsiteY50" fmla="*/ 10458354 h 12792075"/>
              <a:gd name="connsiteX51" fmla="*/ 2698268 w 11522297"/>
              <a:gd name="connsiteY51" fmla="*/ 10412146 h 12792075"/>
              <a:gd name="connsiteX52" fmla="*/ 2719018 w 11522297"/>
              <a:gd name="connsiteY52" fmla="*/ 10350536 h 12792075"/>
              <a:gd name="connsiteX53" fmla="*/ 2739438 w 11522297"/>
              <a:gd name="connsiteY53" fmla="*/ 10304328 h 12792075"/>
              <a:gd name="connsiteX54" fmla="*/ 2759526 w 11522297"/>
              <a:gd name="connsiteY54" fmla="*/ 10242718 h 12792075"/>
              <a:gd name="connsiteX55" fmla="*/ 2779282 w 11522297"/>
              <a:gd name="connsiteY55" fmla="*/ 10181107 h 12792075"/>
              <a:gd name="connsiteX56" fmla="*/ 2798704 w 11522297"/>
              <a:gd name="connsiteY56" fmla="*/ 10134900 h 12792075"/>
              <a:gd name="connsiteX57" fmla="*/ 2817788 w 11522297"/>
              <a:gd name="connsiteY57" fmla="*/ 10073289 h 12792075"/>
              <a:gd name="connsiteX58" fmla="*/ 2836536 w 11522297"/>
              <a:gd name="connsiteY58" fmla="*/ 10011679 h 12792075"/>
              <a:gd name="connsiteX59" fmla="*/ 2854944 w 11522297"/>
              <a:gd name="connsiteY59" fmla="*/ 9965471 h 12792075"/>
              <a:gd name="connsiteX60" fmla="*/ 2873011 w 11522297"/>
              <a:gd name="connsiteY60" fmla="*/ 9903861 h 12792075"/>
              <a:gd name="connsiteX61" fmla="*/ 2890735 w 11522297"/>
              <a:gd name="connsiteY61" fmla="*/ 9842251 h 12792075"/>
              <a:gd name="connsiteX62" fmla="*/ 2908114 w 11522297"/>
              <a:gd name="connsiteY62" fmla="*/ 9780640 h 12792075"/>
              <a:gd name="connsiteX63" fmla="*/ 2925149 w 11522297"/>
              <a:gd name="connsiteY63" fmla="*/ 9734433 h 12792075"/>
              <a:gd name="connsiteX64" fmla="*/ 2941835 w 11522297"/>
              <a:gd name="connsiteY64" fmla="*/ 9672822 h 12792075"/>
              <a:gd name="connsiteX65" fmla="*/ 2958172 w 11522297"/>
              <a:gd name="connsiteY65" fmla="*/ 9611212 h 12792075"/>
              <a:gd name="connsiteX66" fmla="*/ 2974160 w 11522297"/>
              <a:gd name="connsiteY66" fmla="*/ 9549602 h 12792075"/>
              <a:gd name="connsiteX67" fmla="*/ 2989794 w 11522297"/>
              <a:gd name="connsiteY67" fmla="*/ 9487991 h 12792075"/>
              <a:gd name="connsiteX68" fmla="*/ 3005074 w 11522297"/>
              <a:gd name="connsiteY68" fmla="*/ 9426381 h 12792075"/>
              <a:gd name="connsiteX69" fmla="*/ 3019997 w 11522297"/>
              <a:gd name="connsiteY69" fmla="*/ 9380173 h 12792075"/>
              <a:gd name="connsiteX70" fmla="*/ 3034566 w 11522297"/>
              <a:gd name="connsiteY70" fmla="*/ 9318563 h 12792075"/>
              <a:gd name="connsiteX71" fmla="*/ 3048774 w 11522297"/>
              <a:gd name="connsiteY71" fmla="*/ 9256952 h 12792075"/>
              <a:gd name="connsiteX72" fmla="*/ 3062621 w 11522297"/>
              <a:gd name="connsiteY72" fmla="*/ 9195342 h 12792075"/>
              <a:gd name="connsiteX73" fmla="*/ 3076108 w 11522297"/>
              <a:gd name="connsiteY73" fmla="*/ 9133732 h 12792075"/>
              <a:gd name="connsiteX74" fmla="*/ 3089230 w 11522297"/>
              <a:gd name="connsiteY74" fmla="*/ 9072121 h 12792075"/>
              <a:gd name="connsiteX75" fmla="*/ 3101987 w 11522297"/>
              <a:gd name="connsiteY75" fmla="*/ 9010511 h 12792075"/>
              <a:gd name="connsiteX76" fmla="*/ 3114377 w 11522297"/>
              <a:gd name="connsiteY76" fmla="*/ 8948901 h 12792075"/>
              <a:gd name="connsiteX77" fmla="*/ 3126398 w 11522297"/>
              <a:gd name="connsiteY77" fmla="*/ 8887290 h 12792075"/>
              <a:gd name="connsiteX78" fmla="*/ 3138048 w 11522297"/>
              <a:gd name="connsiteY78" fmla="*/ 8825680 h 12792075"/>
              <a:gd name="connsiteX79" fmla="*/ 3149327 w 11522297"/>
              <a:gd name="connsiteY79" fmla="*/ 8764070 h 12792075"/>
              <a:gd name="connsiteX80" fmla="*/ 3160233 w 11522297"/>
              <a:gd name="connsiteY80" fmla="*/ 8702459 h 12792075"/>
              <a:gd name="connsiteX81" fmla="*/ 3170763 w 11522297"/>
              <a:gd name="connsiteY81" fmla="*/ 8640849 h 12792075"/>
              <a:gd name="connsiteX82" fmla="*/ 3180917 w 11522297"/>
              <a:gd name="connsiteY82" fmla="*/ 8579239 h 12792075"/>
              <a:gd name="connsiteX83" fmla="*/ 3190693 w 11522297"/>
              <a:gd name="connsiteY83" fmla="*/ 8517628 h 12792075"/>
              <a:gd name="connsiteX84" fmla="*/ 3200089 w 11522297"/>
              <a:gd name="connsiteY84" fmla="*/ 8456018 h 12792075"/>
              <a:gd name="connsiteX85" fmla="*/ 3209102 w 11522297"/>
              <a:gd name="connsiteY85" fmla="*/ 8394408 h 12792075"/>
              <a:gd name="connsiteX86" fmla="*/ 3217733 w 11522297"/>
              <a:gd name="connsiteY86" fmla="*/ 8332798 h 12792075"/>
              <a:gd name="connsiteX87" fmla="*/ 3225979 w 11522297"/>
              <a:gd name="connsiteY87" fmla="*/ 8271187 h 12792075"/>
              <a:gd name="connsiteX88" fmla="*/ 3233839 w 11522297"/>
              <a:gd name="connsiteY88" fmla="*/ 8209577 h 12792075"/>
              <a:gd name="connsiteX89" fmla="*/ 3241310 w 11522297"/>
              <a:gd name="connsiteY89" fmla="*/ 8147967 h 12792075"/>
              <a:gd name="connsiteX90" fmla="*/ 3248392 w 11522297"/>
              <a:gd name="connsiteY90" fmla="*/ 8086356 h 12792075"/>
              <a:gd name="connsiteX91" fmla="*/ 3255082 w 11522297"/>
              <a:gd name="connsiteY91" fmla="*/ 8024746 h 12792075"/>
              <a:gd name="connsiteX92" fmla="*/ 3261380 w 11522297"/>
              <a:gd name="connsiteY92" fmla="*/ 7963136 h 12792075"/>
              <a:gd name="connsiteX93" fmla="*/ 3267283 w 11522297"/>
              <a:gd name="connsiteY93" fmla="*/ 7886123 h 12792075"/>
              <a:gd name="connsiteX94" fmla="*/ 3272790 w 11522297"/>
              <a:gd name="connsiteY94" fmla="*/ 7824512 h 12792075"/>
              <a:gd name="connsiteX95" fmla="*/ 3277899 w 11522297"/>
              <a:gd name="connsiteY95" fmla="*/ 7762902 h 12792075"/>
              <a:gd name="connsiteX96" fmla="*/ 3282609 w 11522297"/>
              <a:gd name="connsiteY96" fmla="*/ 7701292 h 12792075"/>
              <a:gd name="connsiteX97" fmla="*/ 3286917 w 11522297"/>
              <a:gd name="connsiteY97" fmla="*/ 7639681 h 12792075"/>
              <a:gd name="connsiteX98" fmla="*/ 3290823 w 11522297"/>
              <a:gd name="connsiteY98" fmla="*/ 7578071 h 12792075"/>
              <a:gd name="connsiteX99" fmla="*/ 3294325 w 11522297"/>
              <a:gd name="connsiteY99" fmla="*/ 7501058 h 12792075"/>
              <a:gd name="connsiteX100" fmla="*/ 3297421 w 11522297"/>
              <a:gd name="connsiteY100" fmla="*/ 7439448 h 12792075"/>
              <a:gd name="connsiteX101" fmla="*/ 3300109 w 11522297"/>
              <a:gd name="connsiteY101" fmla="*/ 7377838 h 12792075"/>
              <a:gd name="connsiteX102" fmla="*/ 3302389 w 11522297"/>
              <a:gd name="connsiteY102" fmla="*/ 7316227 h 12792075"/>
              <a:gd name="connsiteX103" fmla="*/ 3304256 w 11522297"/>
              <a:gd name="connsiteY103" fmla="*/ 7254617 h 12792075"/>
              <a:gd name="connsiteX104" fmla="*/ 3305713 w 11522297"/>
              <a:gd name="connsiteY104" fmla="*/ 7177604 h 12792075"/>
              <a:gd name="connsiteX105" fmla="*/ 3306755 w 11522297"/>
              <a:gd name="connsiteY105" fmla="*/ 7115994 h 12792075"/>
              <a:gd name="connsiteX106" fmla="*/ 3307381 w 11522297"/>
              <a:gd name="connsiteY106" fmla="*/ 7054383 h 12792075"/>
              <a:gd name="connsiteX107" fmla="*/ 3307590 w 11522297"/>
              <a:gd name="connsiteY107" fmla="*/ 6992773 h 12792075"/>
              <a:gd name="connsiteX108" fmla="*/ 3307381 w 11522297"/>
              <a:gd name="connsiteY108" fmla="*/ 6915760 h 12792075"/>
              <a:gd name="connsiteX109" fmla="*/ 3306755 w 11522297"/>
              <a:gd name="connsiteY109" fmla="*/ 6854150 h 12792075"/>
              <a:gd name="connsiteX110" fmla="*/ 3305713 w 11522297"/>
              <a:gd name="connsiteY110" fmla="*/ 6792539 h 12792075"/>
              <a:gd name="connsiteX111" fmla="*/ 3304256 w 11522297"/>
              <a:gd name="connsiteY111" fmla="*/ 6730929 h 12792075"/>
              <a:gd name="connsiteX112" fmla="*/ 3302389 w 11522297"/>
              <a:gd name="connsiteY112" fmla="*/ 6653917 h 12792075"/>
              <a:gd name="connsiteX113" fmla="*/ 3300109 w 11522297"/>
              <a:gd name="connsiteY113" fmla="*/ 6592306 h 12792075"/>
              <a:gd name="connsiteX114" fmla="*/ 3297421 w 11522297"/>
              <a:gd name="connsiteY114" fmla="*/ 6530696 h 12792075"/>
              <a:gd name="connsiteX115" fmla="*/ 3294325 w 11522297"/>
              <a:gd name="connsiteY115" fmla="*/ 6469085 h 12792075"/>
              <a:gd name="connsiteX116" fmla="*/ 3290823 w 11522297"/>
              <a:gd name="connsiteY116" fmla="*/ 6392072 h 12792075"/>
              <a:gd name="connsiteX117" fmla="*/ 3286917 w 11522297"/>
              <a:gd name="connsiteY117" fmla="*/ 6330462 h 12792075"/>
              <a:gd name="connsiteX118" fmla="*/ 3282609 w 11522297"/>
              <a:gd name="connsiteY118" fmla="*/ 6268852 h 12792075"/>
              <a:gd name="connsiteX119" fmla="*/ 3277899 w 11522297"/>
              <a:gd name="connsiteY119" fmla="*/ 6207241 h 12792075"/>
              <a:gd name="connsiteX120" fmla="*/ 3272790 w 11522297"/>
              <a:gd name="connsiteY120" fmla="*/ 6145631 h 12792075"/>
              <a:gd name="connsiteX121" fmla="*/ 3267283 w 11522297"/>
              <a:gd name="connsiteY121" fmla="*/ 6084021 h 12792075"/>
              <a:gd name="connsiteX122" fmla="*/ 3261380 w 11522297"/>
              <a:gd name="connsiteY122" fmla="*/ 6007008 h 12792075"/>
              <a:gd name="connsiteX123" fmla="*/ 3255082 w 11522297"/>
              <a:gd name="connsiteY123" fmla="*/ 5945398 h 12792075"/>
              <a:gd name="connsiteX124" fmla="*/ 3248392 w 11522297"/>
              <a:gd name="connsiteY124" fmla="*/ 5883787 h 12792075"/>
              <a:gd name="connsiteX125" fmla="*/ 3241310 w 11522297"/>
              <a:gd name="connsiteY125" fmla="*/ 5822177 h 12792075"/>
              <a:gd name="connsiteX126" fmla="*/ 3233839 w 11522297"/>
              <a:gd name="connsiteY126" fmla="*/ 5760566 h 12792075"/>
              <a:gd name="connsiteX127" fmla="*/ 3225979 w 11522297"/>
              <a:gd name="connsiteY127" fmla="*/ 5698956 h 12792075"/>
              <a:gd name="connsiteX128" fmla="*/ 3217733 w 11522297"/>
              <a:gd name="connsiteY128" fmla="*/ 5637346 h 12792075"/>
              <a:gd name="connsiteX129" fmla="*/ 3209102 w 11522297"/>
              <a:gd name="connsiteY129" fmla="*/ 5575735 h 12792075"/>
              <a:gd name="connsiteX130" fmla="*/ 3200089 w 11522297"/>
              <a:gd name="connsiteY130" fmla="*/ 5514125 h 12792075"/>
              <a:gd name="connsiteX131" fmla="*/ 3190693 w 11522297"/>
              <a:gd name="connsiteY131" fmla="*/ 5452515 h 12792075"/>
              <a:gd name="connsiteX132" fmla="*/ 3180917 w 11522297"/>
              <a:gd name="connsiteY132" fmla="*/ 5390904 h 12792075"/>
              <a:gd name="connsiteX133" fmla="*/ 3170763 w 11522297"/>
              <a:gd name="connsiteY133" fmla="*/ 5329295 h 12792075"/>
              <a:gd name="connsiteX134" fmla="*/ 3160233 w 11522297"/>
              <a:gd name="connsiteY134" fmla="*/ 5267684 h 12792075"/>
              <a:gd name="connsiteX135" fmla="*/ 3149327 w 11522297"/>
              <a:gd name="connsiteY135" fmla="*/ 5206073 h 12792075"/>
              <a:gd name="connsiteX136" fmla="*/ 3138048 w 11522297"/>
              <a:gd name="connsiteY136" fmla="*/ 5144463 h 12792075"/>
              <a:gd name="connsiteX137" fmla="*/ 3126398 w 11522297"/>
              <a:gd name="connsiteY137" fmla="*/ 5082853 h 12792075"/>
              <a:gd name="connsiteX138" fmla="*/ 3114377 w 11522297"/>
              <a:gd name="connsiteY138" fmla="*/ 5021243 h 12792075"/>
              <a:gd name="connsiteX139" fmla="*/ 3101987 w 11522297"/>
              <a:gd name="connsiteY139" fmla="*/ 4959632 h 12792075"/>
              <a:gd name="connsiteX140" fmla="*/ 3089230 w 11522297"/>
              <a:gd name="connsiteY140" fmla="*/ 4898022 h 12792075"/>
              <a:gd name="connsiteX141" fmla="*/ 3076108 w 11522297"/>
              <a:gd name="connsiteY141" fmla="*/ 4836411 h 12792075"/>
              <a:gd name="connsiteX142" fmla="*/ 3062621 w 11522297"/>
              <a:gd name="connsiteY142" fmla="*/ 4774802 h 12792075"/>
              <a:gd name="connsiteX143" fmla="*/ 3048774 w 11522297"/>
              <a:gd name="connsiteY143" fmla="*/ 4713191 h 12792075"/>
              <a:gd name="connsiteX144" fmla="*/ 3034566 w 11522297"/>
              <a:gd name="connsiteY144" fmla="*/ 4651580 h 12792075"/>
              <a:gd name="connsiteX145" fmla="*/ 3019997 w 11522297"/>
              <a:gd name="connsiteY145" fmla="*/ 4589970 h 12792075"/>
              <a:gd name="connsiteX146" fmla="*/ 3005074 w 11522297"/>
              <a:gd name="connsiteY146" fmla="*/ 4543762 h 12792075"/>
              <a:gd name="connsiteX147" fmla="*/ 2989794 w 11522297"/>
              <a:gd name="connsiteY147" fmla="*/ 4482152 h 12792075"/>
              <a:gd name="connsiteX148" fmla="*/ 2974160 w 11522297"/>
              <a:gd name="connsiteY148" fmla="*/ 4420542 h 12792075"/>
              <a:gd name="connsiteX149" fmla="*/ 2958172 w 11522297"/>
              <a:gd name="connsiteY149" fmla="*/ 4358932 h 12792075"/>
              <a:gd name="connsiteX150" fmla="*/ 2941835 w 11522297"/>
              <a:gd name="connsiteY150" fmla="*/ 4297321 h 12792075"/>
              <a:gd name="connsiteX151" fmla="*/ 2925149 w 11522297"/>
              <a:gd name="connsiteY151" fmla="*/ 4235711 h 12792075"/>
              <a:gd name="connsiteX152" fmla="*/ 2908114 w 11522297"/>
              <a:gd name="connsiteY152" fmla="*/ 4189503 h 12792075"/>
              <a:gd name="connsiteX153" fmla="*/ 2890735 w 11522297"/>
              <a:gd name="connsiteY153" fmla="*/ 4127893 h 12792075"/>
              <a:gd name="connsiteX154" fmla="*/ 2873011 w 11522297"/>
              <a:gd name="connsiteY154" fmla="*/ 4066282 h 12792075"/>
              <a:gd name="connsiteX155" fmla="*/ 2854944 w 11522297"/>
              <a:gd name="connsiteY155" fmla="*/ 4004672 h 12792075"/>
              <a:gd name="connsiteX156" fmla="*/ 2836536 w 11522297"/>
              <a:gd name="connsiteY156" fmla="*/ 3958464 h 12792075"/>
              <a:gd name="connsiteX157" fmla="*/ 2817788 w 11522297"/>
              <a:gd name="connsiteY157" fmla="*/ 3896854 h 12792075"/>
              <a:gd name="connsiteX158" fmla="*/ 2798704 w 11522297"/>
              <a:gd name="connsiteY158" fmla="*/ 3835244 h 12792075"/>
              <a:gd name="connsiteX159" fmla="*/ 2779282 w 11522297"/>
              <a:gd name="connsiteY159" fmla="*/ 3789036 h 12792075"/>
              <a:gd name="connsiteX160" fmla="*/ 2759526 w 11522297"/>
              <a:gd name="connsiteY160" fmla="*/ 3727425 h 12792075"/>
              <a:gd name="connsiteX161" fmla="*/ 2739438 w 11522297"/>
              <a:gd name="connsiteY161" fmla="*/ 3665815 h 12792075"/>
              <a:gd name="connsiteX162" fmla="*/ 2719018 w 11522297"/>
              <a:gd name="connsiteY162" fmla="*/ 3619607 h 12792075"/>
              <a:gd name="connsiteX163" fmla="*/ 2698268 w 11522297"/>
              <a:gd name="connsiteY163" fmla="*/ 3557997 h 12792075"/>
              <a:gd name="connsiteX164" fmla="*/ 2677189 w 11522297"/>
              <a:gd name="connsiteY164" fmla="*/ 3511789 h 12792075"/>
              <a:gd name="connsiteX165" fmla="*/ 2655786 w 11522297"/>
              <a:gd name="connsiteY165" fmla="*/ 3450179 h 12792075"/>
              <a:gd name="connsiteX166" fmla="*/ 2634056 w 11522297"/>
              <a:gd name="connsiteY166" fmla="*/ 3388569 h 12792075"/>
              <a:gd name="connsiteX167" fmla="*/ 2612004 w 11522297"/>
              <a:gd name="connsiteY167" fmla="*/ 3342361 h 12792075"/>
              <a:gd name="connsiteX168" fmla="*/ 2589630 w 11522297"/>
              <a:gd name="connsiteY168" fmla="*/ 3280751 h 12792075"/>
              <a:gd name="connsiteX169" fmla="*/ 2566936 w 11522297"/>
              <a:gd name="connsiteY169" fmla="*/ 3234543 h 12792075"/>
              <a:gd name="connsiteX170" fmla="*/ 2543924 w 11522297"/>
              <a:gd name="connsiteY170" fmla="*/ 3172933 h 12792075"/>
              <a:gd name="connsiteX171" fmla="*/ 2520595 w 11522297"/>
              <a:gd name="connsiteY171" fmla="*/ 3126725 h 12792075"/>
              <a:gd name="connsiteX172" fmla="*/ 2496951 w 11522297"/>
              <a:gd name="connsiteY172" fmla="*/ 3065114 h 12792075"/>
              <a:gd name="connsiteX173" fmla="*/ 2472994 w 11522297"/>
              <a:gd name="connsiteY173" fmla="*/ 3018906 h 12792075"/>
              <a:gd name="connsiteX174" fmla="*/ 2448724 w 11522297"/>
              <a:gd name="connsiteY174" fmla="*/ 2972699 h 12792075"/>
              <a:gd name="connsiteX175" fmla="*/ 2424144 w 11522297"/>
              <a:gd name="connsiteY175" fmla="*/ 2911089 h 12792075"/>
              <a:gd name="connsiteX176" fmla="*/ 2399256 w 11522297"/>
              <a:gd name="connsiteY176" fmla="*/ 2864881 h 12792075"/>
              <a:gd name="connsiteX177" fmla="*/ 2374062 w 11522297"/>
              <a:gd name="connsiteY177" fmla="*/ 2803271 h 12792075"/>
              <a:gd name="connsiteX178" fmla="*/ 2348560 w 11522297"/>
              <a:gd name="connsiteY178" fmla="*/ 2757063 h 12792075"/>
              <a:gd name="connsiteX179" fmla="*/ 2322756 w 11522297"/>
              <a:gd name="connsiteY179" fmla="*/ 2710855 h 12792075"/>
              <a:gd name="connsiteX180" fmla="*/ 2296650 w 11522297"/>
              <a:gd name="connsiteY180" fmla="*/ 2649245 h 12792075"/>
              <a:gd name="connsiteX181" fmla="*/ 2270243 w 11522297"/>
              <a:gd name="connsiteY181" fmla="*/ 2603037 h 12792075"/>
              <a:gd name="connsiteX182" fmla="*/ 2243537 w 11522297"/>
              <a:gd name="connsiteY182" fmla="*/ 2556829 h 12792075"/>
              <a:gd name="connsiteX183" fmla="*/ 2216534 w 11522297"/>
              <a:gd name="connsiteY183" fmla="*/ 2510621 h 12792075"/>
              <a:gd name="connsiteX184" fmla="*/ 2189235 w 11522297"/>
              <a:gd name="connsiteY184" fmla="*/ 2449011 h 12792075"/>
              <a:gd name="connsiteX185" fmla="*/ 2161643 w 11522297"/>
              <a:gd name="connsiteY185" fmla="*/ 2402803 h 12792075"/>
              <a:gd name="connsiteX186" fmla="*/ 2133757 w 11522297"/>
              <a:gd name="connsiteY186" fmla="*/ 2356595 h 12792075"/>
              <a:gd name="connsiteX187" fmla="*/ 2105581 w 11522297"/>
              <a:gd name="connsiteY187" fmla="*/ 2310388 h 12792075"/>
              <a:gd name="connsiteX188" fmla="*/ 2077117 w 11522297"/>
              <a:gd name="connsiteY188" fmla="*/ 2248778 h 12792075"/>
              <a:gd name="connsiteX189" fmla="*/ 2048364 w 11522297"/>
              <a:gd name="connsiteY189" fmla="*/ 2202570 h 12792075"/>
              <a:gd name="connsiteX190" fmla="*/ 2019326 w 11522297"/>
              <a:gd name="connsiteY190" fmla="*/ 2156362 h 12792075"/>
              <a:gd name="connsiteX191" fmla="*/ 1990002 w 11522297"/>
              <a:gd name="connsiteY191" fmla="*/ 2110154 h 12792075"/>
              <a:gd name="connsiteX192" fmla="*/ 1960398 w 11522297"/>
              <a:gd name="connsiteY192" fmla="*/ 2063946 h 12792075"/>
              <a:gd name="connsiteX193" fmla="*/ 1930511 w 11522297"/>
              <a:gd name="connsiteY193" fmla="*/ 2017739 h 12792075"/>
              <a:gd name="connsiteX194" fmla="*/ 1900345 w 11522297"/>
              <a:gd name="connsiteY194" fmla="*/ 1971531 h 12792075"/>
              <a:gd name="connsiteX195" fmla="*/ 1869901 w 11522297"/>
              <a:gd name="connsiteY195" fmla="*/ 1925323 h 12792075"/>
              <a:gd name="connsiteX196" fmla="*/ 1839181 w 11522297"/>
              <a:gd name="connsiteY196" fmla="*/ 1879115 h 12792075"/>
              <a:gd name="connsiteX197" fmla="*/ 1808186 w 11522297"/>
              <a:gd name="connsiteY197" fmla="*/ 1832908 h 12792075"/>
              <a:gd name="connsiteX198" fmla="*/ 1776919 w 11522297"/>
              <a:gd name="connsiteY198" fmla="*/ 1786700 h 12792075"/>
              <a:gd name="connsiteX199" fmla="*/ 1745380 w 11522297"/>
              <a:gd name="connsiteY199" fmla="*/ 1740492 h 12792075"/>
              <a:gd name="connsiteX200" fmla="*/ 1713572 w 11522297"/>
              <a:gd name="connsiteY200" fmla="*/ 1694284 h 12792075"/>
              <a:gd name="connsiteX201" fmla="*/ 1681496 w 11522297"/>
              <a:gd name="connsiteY201" fmla="*/ 1648077 h 12792075"/>
              <a:gd name="connsiteX202" fmla="*/ 1649153 w 11522297"/>
              <a:gd name="connsiteY202" fmla="*/ 1601869 h 12792075"/>
              <a:gd name="connsiteX203" fmla="*/ 1616546 w 11522297"/>
              <a:gd name="connsiteY203" fmla="*/ 1555661 h 12792075"/>
              <a:gd name="connsiteX204" fmla="*/ 1583674 w 11522297"/>
              <a:gd name="connsiteY204" fmla="*/ 1509453 h 12792075"/>
              <a:gd name="connsiteX205" fmla="*/ 1550541 w 11522297"/>
              <a:gd name="connsiteY205" fmla="*/ 1478648 h 12792075"/>
              <a:gd name="connsiteX206" fmla="*/ 1517149 w 11522297"/>
              <a:gd name="connsiteY206" fmla="*/ 1432440 h 12792075"/>
              <a:gd name="connsiteX207" fmla="*/ 1483498 w 11522297"/>
              <a:gd name="connsiteY207" fmla="*/ 1386233 h 12792075"/>
              <a:gd name="connsiteX208" fmla="*/ 1449590 w 11522297"/>
              <a:gd name="connsiteY208" fmla="*/ 1340025 h 12792075"/>
              <a:gd name="connsiteX209" fmla="*/ 1415428 w 11522297"/>
              <a:gd name="connsiteY209" fmla="*/ 1293817 h 12792075"/>
              <a:gd name="connsiteX210" fmla="*/ 1381012 w 11522297"/>
              <a:gd name="connsiteY210" fmla="*/ 1263012 h 12792075"/>
              <a:gd name="connsiteX211" fmla="*/ 1311425 w 11522297"/>
              <a:gd name="connsiteY211" fmla="*/ 1170597 h 12792075"/>
              <a:gd name="connsiteX212" fmla="*/ 1276259 w 11522297"/>
              <a:gd name="connsiteY212" fmla="*/ 1139791 h 12792075"/>
              <a:gd name="connsiteX213" fmla="*/ 1205185 w 11522297"/>
              <a:gd name="connsiteY213" fmla="*/ 1047376 h 12792075"/>
              <a:gd name="connsiteX214" fmla="*/ 1169282 w 11522297"/>
              <a:gd name="connsiteY214" fmla="*/ 1016571 h 12792075"/>
              <a:gd name="connsiteX215" fmla="*/ 1133137 w 11522297"/>
              <a:gd name="connsiteY215" fmla="*/ 970363 h 12792075"/>
              <a:gd name="connsiteX216" fmla="*/ 1096751 w 11522297"/>
              <a:gd name="connsiteY216" fmla="*/ 939558 h 12792075"/>
              <a:gd name="connsiteX217" fmla="*/ 1060127 w 11522297"/>
              <a:gd name="connsiteY217" fmla="*/ 893350 h 12792075"/>
              <a:gd name="connsiteX218" fmla="*/ 1023265 w 11522297"/>
              <a:gd name="connsiteY218" fmla="*/ 862545 h 12792075"/>
              <a:gd name="connsiteX219" fmla="*/ 986168 w 11522297"/>
              <a:gd name="connsiteY219" fmla="*/ 816337 h 12792075"/>
              <a:gd name="connsiteX220" fmla="*/ 948835 w 11522297"/>
              <a:gd name="connsiteY220" fmla="*/ 785532 h 12792075"/>
              <a:gd name="connsiteX221" fmla="*/ 911272 w 11522297"/>
              <a:gd name="connsiteY221" fmla="*/ 739324 h 12792075"/>
              <a:gd name="connsiteX222" fmla="*/ 835453 w 11522297"/>
              <a:gd name="connsiteY222" fmla="*/ 677714 h 12792075"/>
              <a:gd name="connsiteX223" fmla="*/ 797202 w 11522297"/>
              <a:gd name="connsiteY223" fmla="*/ 631506 h 12792075"/>
              <a:gd name="connsiteX224" fmla="*/ 720023 w 11522297"/>
              <a:gd name="connsiteY224" fmla="*/ 569896 h 12792075"/>
              <a:gd name="connsiteX225" fmla="*/ 681098 w 11522297"/>
              <a:gd name="connsiteY225" fmla="*/ 523688 h 12792075"/>
              <a:gd name="connsiteX226" fmla="*/ 563005 w 11522297"/>
              <a:gd name="connsiteY226" fmla="*/ 431273 h 12792075"/>
              <a:gd name="connsiteX227" fmla="*/ 523207 w 11522297"/>
              <a:gd name="connsiteY227" fmla="*/ 385065 h 12792075"/>
              <a:gd name="connsiteX228" fmla="*/ 321026 w 11522297"/>
              <a:gd name="connsiteY228" fmla="*/ 231039 h 12792075"/>
              <a:gd name="connsiteX229" fmla="*/ 113685 w 11522297"/>
              <a:gd name="connsiteY229" fmla="*/ 77013 h 12792075"/>
              <a:gd name="connsiteX230" fmla="*/ 29348 w 11522297"/>
              <a:gd name="connsiteY230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1522297" h="12792075">
                <a:moveTo>
                  <a:pt x="0" y="0"/>
                </a:moveTo>
                <a:lnTo>
                  <a:pt x="11522297" y="0"/>
                </a:lnTo>
                <a:lnTo>
                  <a:pt x="11522297" y="12792075"/>
                </a:lnTo>
                <a:lnTo>
                  <a:pt x="1317051" y="12792075"/>
                </a:lnTo>
                <a:lnTo>
                  <a:pt x="1381012" y="12707131"/>
                </a:lnTo>
                <a:lnTo>
                  <a:pt x="1415428" y="12676326"/>
                </a:lnTo>
                <a:lnTo>
                  <a:pt x="1449590" y="12630118"/>
                </a:lnTo>
                <a:lnTo>
                  <a:pt x="1483498" y="12583910"/>
                </a:lnTo>
                <a:lnTo>
                  <a:pt x="1517149" y="12537703"/>
                </a:lnTo>
                <a:lnTo>
                  <a:pt x="1550541" y="12506898"/>
                </a:lnTo>
                <a:lnTo>
                  <a:pt x="1583674" y="12460690"/>
                </a:lnTo>
                <a:lnTo>
                  <a:pt x="1616546" y="12414482"/>
                </a:lnTo>
                <a:lnTo>
                  <a:pt x="1649153" y="12368274"/>
                </a:lnTo>
                <a:lnTo>
                  <a:pt x="1681496" y="12322067"/>
                </a:lnTo>
                <a:lnTo>
                  <a:pt x="1713572" y="12275859"/>
                </a:lnTo>
                <a:lnTo>
                  <a:pt x="1745380" y="12229651"/>
                </a:lnTo>
                <a:lnTo>
                  <a:pt x="1776919" y="12183443"/>
                </a:lnTo>
                <a:lnTo>
                  <a:pt x="1808186" y="12137236"/>
                </a:lnTo>
                <a:lnTo>
                  <a:pt x="1839181" y="12091028"/>
                </a:lnTo>
                <a:lnTo>
                  <a:pt x="1869901" y="12044820"/>
                </a:lnTo>
                <a:lnTo>
                  <a:pt x="1900345" y="11998612"/>
                </a:lnTo>
                <a:lnTo>
                  <a:pt x="1930511" y="11952405"/>
                </a:lnTo>
                <a:lnTo>
                  <a:pt x="1960398" y="11906197"/>
                </a:lnTo>
                <a:lnTo>
                  <a:pt x="1990002" y="11859989"/>
                </a:lnTo>
                <a:lnTo>
                  <a:pt x="2019326" y="11813781"/>
                </a:lnTo>
                <a:lnTo>
                  <a:pt x="2048364" y="11767574"/>
                </a:lnTo>
                <a:lnTo>
                  <a:pt x="2077117" y="11721366"/>
                </a:lnTo>
                <a:lnTo>
                  <a:pt x="2105581" y="11659755"/>
                </a:lnTo>
                <a:lnTo>
                  <a:pt x="2133757" y="11613548"/>
                </a:lnTo>
                <a:lnTo>
                  <a:pt x="2161643" y="11567340"/>
                </a:lnTo>
                <a:lnTo>
                  <a:pt x="2189235" y="11521132"/>
                </a:lnTo>
                <a:lnTo>
                  <a:pt x="2216534" y="11474924"/>
                </a:lnTo>
                <a:lnTo>
                  <a:pt x="2243537" y="11413314"/>
                </a:lnTo>
                <a:lnTo>
                  <a:pt x="2270243" y="11367106"/>
                </a:lnTo>
                <a:lnTo>
                  <a:pt x="2296650" y="11320899"/>
                </a:lnTo>
                <a:lnTo>
                  <a:pt x="2322756" y="11259288"/>
                </a:lnTo>
                <a:lnTo>
                  <a:pt x="2348560" y="11213081"/>
                </a:lnTo>
                <a:lnTo>
                  <a:pt x="2374062" y="11166873"/>
                </a:lnTo>
                <a:lnTo>
                  <a:pt x="2399256" y="11105262"/>
                </a:lnTo>
                <a:lnTo>
                  <a:pt x="2424144" y="11059055"/>
                </a:lnTo>
                <a:lnTo>
                  <a:pt x="2448724" y="10997444"/>
                </a:lnTo>
                <a:lnTo>
                  <a:pt x="2472994" y="10951237"/>
                </a:lnTo>
                <a:lnTo>
                  <a:pt x="2496951" y="10905029"/>
                </a:lnTo>
                <a:lnTo>
                  <a:pt x="2520595" y="10843419"/>
                </a:lnTo>
                <a:lnTo>
                  <a:pt x="2543924" y="10797211"/>
                </a:lnTo>
                <a:lnTo>
                  <a:pt x="2566936" y="10735600"/>
                </a:lnTo>
                <a:lnTo>
                  <a:pt x="2589630" y="10689393"/>
                </a:lnTo>
                <a:lnTo>
                  <a:pt x="2612004" y="10627782"/>
                </a:lnTo>
                <a:lnTo>
                  <a:pt x="2634056" y="10581575"/>
                </a:lnTo>
                <a:lnTo>
                  <a:pt x="2655786" y="10519964"/>
                </a:lnTo>
                <a:lnTo>
                  <a:pt x="2677189" y="10458354"/>
                </a:lnTo>
                <a:lnTo>
                  <a:pt x="2698268" y="10412146"/>
                </a:lnTo>
                <a:lnTo>
                  <a:pt x="2719018" y="10350536"/>
                </a:lnTo>
                <a:lnTo>
                  <a:pt x="2739438" y="10304328"/>
                </a:lnTo>
                <a:lnTo>
                  <a:pt x="2759526" y="10242718"/>
                </a:lnTo>
                <a:lnTo>
                  <a:pt x="2779282" y="10181107"/>
                </a:lnTo>
                <a:lnTo>
                  <a:pt x="2798704" y="10134900"/>
                </a:lnTo>
                <a:lnTo>
                  <a:pt x="2817788" y="10073289"/>
                </a:lnTo>
                <a:lnTo>
                  <a:pt x="2836536" y="10011679"/>
                </a:lnTo>
                <a:lnTo>
                  <a:pt x="2854944" y="9965471"/>
                </a:lnTo>
                <a:lnTo>
                  <a:pt x="2873011" y="9903861"/>
                </a:lnTo>
                <a:lnTo>
                  <a:pt x="2890735" y="9842251"/>
                </a:lnTo>
                <a:lnTo>
                  <a:pt x="2908114" y="9780640"/>
                </a:lnTo>
                <a:lnTo>
                  <a:pt x="2925149" y="9734433"/>
                </a:lnTo>
                <a:lnTo>
                  <a:pt x="2941835" y="9672822"/>
                </a:lnTo>
                <a:lnTo>
                  <a:pt x="2958172" y="9611212"/>
                </a:lnTo>
                <a:lnTo>
                  <a:pt x="2974160" y="9549602"/>
                </a:lnTo>
                <a:lnTo>
                  <a:pt x="2989794" y="9487991"/>
                </a:lnTo>
                <a:lnTo>
                  <a:pt x="3005074" y="9426381"/>
                </a:lnTo>
                <a:lnTo>
                  <a:pt x="3019997" y="9380173"/>
                </a:lnTo>
                <a:lnTo>
                  <a:pt x="3034566" y="9318563"/>
                </a:lnTo>
                <a:lnTo>
                  <a:pt x="3048774" y="9256952"/>
                </a:lnTo>
                <a:lnTo>
                  <a:pt x="3062621" y="9195342"/>
                </a:lnTo>
                <a:lnTo>
                  <a:pt x="3076108" y="9133732"/>
                </a:lnTo>
                <a:lnTo>
                  <a:pt x="3089230" y="9072121"/>
                </a:lnTo>
                <a:lnTo>
                  <a:pt x="3101987" y="9010511"/>
                </a:lnTo>
                <a:lnTo>
                  <a:pt x="3114377" y="8948901"/>
                </a:lnTo>
                <a:lnTo>
                  <a:pt x="3126398" y="8887290"/>
                </a:lnTo>
                <a:lnTo>
                  <a:pt x="3138048" y="8825680"/>
                </a:lnTo>
                <a:lnTo>
                  <a:pt x="3149327" y="8764070"/>
                </a:lnTo>
                <a:lnTo>
                  <a:pt x="3160233" y="8702459"/>
                </a:lnTo>
                <a:lnTo>
                  <a:pt x="3170763" y="8640849"/>
                </a:lnTo>
                <a:lnTo>
                  <a:pt x="3180917" y="8579239"/>
                </a:lnTo>
                <a:lnTo>
                  <a:pt x="3190693" y="8517628"/>
                </a:lnTo>
                <a:lnTo>
                  <a:pt x="3200089" y="8456018"/>
                </a:lnTo>
                <a:lnTo>
                  <a:pt x="3209102" y="8394408"/>
                </a:lnTo>
                <a:lnTo>
                  <a:pt x="3217733" y="8332798"/>
                </a:lnTo>
                <a:lnTo>
                  <a:pt x="3225979" y="8271187"/>
                </a:lnTo>
                <a:lnTo>
                  <a:pt x="3233839" y="8209577"/>
                </a:lnTo>
                <a:lnTo>
                  <a:pt x="3241310" y="8147967"/>
                </a:lnTo>
                <a:lnTo>
                  <a:pt x="3248392" y="8086356"/>
                </a:lnTo>
                <a:lnTo>
                  <a:pt x="3255082" y="8024746"/>
                </a:lnTo>
                <a:lnTo>
                  <a:pt x="3261380" y="7963136"/>
                </a:lnTo>
                <a:lnTo>
                  <a:pt x="3267283" y="7886123"/>
                </a:lnTo>
                <a:lnTo>
                  <a:pt x="3272790" y="7824512"/>
                </a:lnTo>
                <a:lnTo>
                  <a:pt x="3277899" y="7762902"/>
                </a:lnTo>
                <a:lnTo>
                  <a:pt x="3282609" y="7701292"/>
                </a:lnTo>
                <a:lnTo>
                  <a:pt x="3286917" y="7639681"/>
                </a:lnTo>
                <a:lnTo>
                  <a:pt x="3290823" y="7578071"/>
                </a:lnTo>
                <a:lnTo>
                  <a:pt x="3294325" y="7501058"/>
                </a:lnTo>
                <a:lnTo>
                  <a:pt x="3297421" y="7439448"/>
                </a:lnTo>
                <a:lnTo>
                  <a:pt x="3300109" y="7377838"/>
                </a:lnTo>
                <a:lnTo>
                  <a:pt x="3302389" y="7316227"/>
                </a:lnTo>
                <a:lnTo>
                  <a:pt x="3304256" y="7254617"/>
                </a:lnTo>
                <a:lnTo>
                  <a:pt x="3305713" y="7177604"/>
                </a:lnTo>
                <a:lnTo>
                  <a:pt x="3306755" y="7115994"/>
                </a:lnTo>
                <a:lnTo>
                  <a:pt x="3307381" y="7054383"/>
                </a:lnTo>
                <a:lnTo>
                  <a:pt x="3307590" y="6992773"/>
                </a:lnTo>
                <a:lnTo>
                  <a:pt x="3307381" y="6915760"/>
                </a:lnTo>
                <a:lnTo>
                  <a:pt x="3306755" y="6854150"/>
                </a:lnTo>
                <a:lnTo>
                  <a:pt x="3305713" y="6792539"/>
                </a:lnTo>
                <a:lnTo>
                  <a:pt x="3304256" y="6730929"/>
                </a:lnTo>
                <a:lnTo>
                  <a:pt x="3302389" y="6653917"/>
                </a:lnTo>
                <a:lnTo>
                  <a:pt x="3300109" y="6592306"/>
                </a:lnTo>
                <a:lnTo>
                  <a:pt x="3297421" y="6530696"/>
                </a:lnTo>
                <a:lnTo>
                  <a:pt x="3294325" y="6469085"/>
                </a:lnTo>
                <a:lnTo>
                  <a:pt x="3290823" y="6392072"/>
                </a:lnTo>
                <a:lnTo>
                  <a:pt x="3286917" y="6330462"/>
                </a:lnTo>
                <a:lnTo>
                  <a:pt x="3282609" y="6268852"/>
                </a:lnTo>
                <a:lnTo>
                  <a:pt x="3277899" y="6207241"/>
                </a:lnTo>
                <a:lnTo>
                  <a:pt x="3272790" y="6145631"/>
                </a:lnTo>
                <a:lnTo>
                  <a:pt x="3267283" y="6084021"/>
                </a:lnTo>
                <a:lnTo>
                  <a:pt x="3261380" y="6007008"/>
                </a:lnTo>
                <a:lnTo>
                  <a:pt x="3255082" y="5945398"/>
                </a:lnTo>
                <a:lnTo>
                  <a:pt x="3248392" y="5883787"/>
                </a:lnTo>
                <a:lnTo>
                  <a:pt x="3241310" y="5822177"/>
                </a:lnTo>
                <a:lnTo>
                  <a:pt x="3233839" y="5760566"/>
                </a:lnTo>
                <a:lnTo>
                  <a:pt x="3225979" y="5698956"/>
                </a:lnTo>
                <a:lnTo>
                  <a:pt x="3217733" y="5637346"/>
                </a:lnTo>
                <a:lnTo>
                  <a:pt x="3209102" y="5575735"/>
                </a:lnTo>
                <a:lnTo>
                  <a:pt x="3200089" y="5514125"/>
                </a:lnTo>
                <a:lnTo>
                  <a:pt x="3190693" y="5452515"/>
                </a:lnTo>
                <a:lnTo>
                  <a:pt x="3180917" y="5390904"/>
                </a:lnTo>
                <a:lnTo>
                  <a:pt x="3170763" y="5329295"/>
                </a:lnTo>
                <a:lnTo>
                  <a:pt x="3160233" y="5267684"/>
                </a:lnTo>
                <a:lnTo>
                  <a:pt x="3149327" y="5206073"/>
                </a:lnTo>
                <a:lnTo>
                  <a:pt x="3138048" y="5144463"/>
                </a:lnTo>
                <a:lnTo>
                  <a:pt x="3126398" y="5082853"/>
                </a:lnTo>
                <a:lnTo>
                  <a:pt x="3114377" y="5021243"/>
                </a:lnTo>
                <a:lnTo>
                  <a:pt x="3101987" y="4959632"/>
                </a:lnTo>
                <a:lnTo>
                  <a:pt x="3089230" y="4898022"/>
                </a:lnTo>
                <a:lnTo>
                  <a:pt x="3076108" y="4836411"/>
                </a:lnTo>
                <a:lnTo>
                  <a:pt x="3062621" y="4774802"/>
                </a:lnTo>
                <a:lnTo>
                  <a:pt x="3048774" y="4713191"/>
                </a:lnTo>
                <a:lnTo>
                  <a:pt x="3034566" y="4651580"/>
                </a:lnTo>
                <a:lnTo>
                  <a:pt x="3019997" y="4589970"/>
                </a:lnTo>
                <a:lnTo>
                  <a:pt x="3005074" y="4543762"/>
                </a:lnTo>
                <a:lnTo>
                  <a:pt x="2989794" y="4482152"/>
                </a:lnTo>
                <a:lnTo>
                  <a:pt x="2974160" y="4420542"/>
                </a:lnTo>
                <a:lnTo>
                  <a:pt x="2958172" y="4358932"/>
                </a:lnTo>
                <a:lnTo>
                  <a:pt x="2941835" y="4297321"/>
                </a:lnTo>
                <a:lnTo>
                  <a:pt x="2925149" y="4235711"/>
                </a:lnTo>
                <a:lnTo>
                  <a:pt x="2908114" y="4189503"/>
                </a:lnTo>
                <a:lnTo>
                  <a:pt x="2890735" y="4127893"/>
                </a:lnTo>
                <a:lnTo>
                  <a:pt x="2873011" y="4066282"/>
                </a:lnTo>
                <a:lnTo>
                  <a:pt x="2854944" y="4004672"/>
                </a:lnTo>
                <a:lnTo>
                  <a:pt x="2836536" y="3958464"/>
                </a:lnTo>
                <a:lnTo>
                  <a:pt x="2817788" y="3896854"/>
                </a:lnTo>
                <a:lnTo>
                  <a:pt x="2798704" y="3835244"/>
                </a:lnTo>
                <a:lnTo>
                  <a:pt x="2779282" y="3789036"/>
                </a:lnTo>
                <a:lnTo>
                  <a:pt x="2759526" y="3727425"/>
                </a:lnTo>
                <a:lnTo>
                  <a:pt x="2739438" y="3665815"/>
                </a:lnTo>
                <a:lnTo>
                  <a:pt x="2719018" y="3619607"/>
                </a:lnTo>
                <a:lnTo>
                  <a:pt x="2698268" y="3557997"/>
                </a:lnTo>
                <a:lnTo>
                  <a:pt x="2677189" y="3511789"/>
                </a:lnTo>
                <a:lnTo>
                  <a:pt x="2655786" y="3450179"/>
                </a:lnTo>
                <a:lnTo>
                  <a:pt x="2634056" y="3388569"/>
                </a:lnTo>
                <a:lnTo>
                  <a:pt x="2612004" y="3342361"/>
                </a:lnTo>
                <a:lnTo>
                  <a:pt x="2589630" y="3280751"/>
                </a:lnTo>
                <a:lnTo>
                  <a:pt x="2566936" y="3234543"/>
                </a:lnTo>
                <a:lnTo>
                  <a:pt x="2543924" y="3172933"/>
                </a:lnTo>
                <a:lnTo>
                  <a:pt x="2520595" y="3126725"/>
                </a:lnTo>
                <a:lnTo>
                  <a:pt x="2496951" y="3065114"/>
                </a:lnTo>
                <a:lnTo>
                  <a:pt x="2472994" y="3018906"/>
                </a:lnTo>
                <a:lnTo>
                  <a:pt x="2448724" y="2972699"/>
                </a:lnTo>
                <a:lnTo>
                  <a:pt x="2424144" y="2911089"/>
                </a:lnTo>
                <a:lnTo>
                  <a:pt x="2399256" y="2864881"/>
                </a:lnTo>
                <a:lnTo>
                  <a:pt x="2374062" y="2803271"/>
                </a:lnTo>
                <a:lnTo>
                  <a:pt x="2348560" y="2757063"/>
                </a:lnTo>
                <a:lnTo>
                  <a:pt x="2322756" y="2710855"/>
                </a:lnTo>
                <a:lnTo>
                  <a:pt x="2296650" y="2649245"/>
                </a:lnTo>
                <a:lnTo>
                  <a:pt x="2270243" y="2603037"/>
                </a:lnTo>
                <a:lnTo>
                  <a:pt x="2243537" y="2556829"/>
                </a:lnTo>
                <a:lnTo>
                  <a:pt x="2216534" y="2510621"/>
                </a:lnTo>
                <a:lnTo>
                  <a:pt x="2189235" y="2449011"/>
                </a:lnTo>
                <a:lnTo>
                  <a:pt x="2161643" y="2402803"/>
                </a:lnTo>
                <a:lnTo>
                  <a:pt x="2133757" y="2356595"/>
                </a:lnTo>
                <a:lnTo>
                  <a:pt x="2105581" y="2310388"/>
                </a:lnTo>
                <a:lnTo>
                  <a:pt x="2077117" y="2248778"/>
                </a:lnTo>
                <a:lnTo>
                  <a:pt x="2048364" y="2202570"/>
                </a:lnTo>
                <a:lnTo>
                  <a:pt x="2019326" y="2156362"/>
                </a:lnTo>
                <a:lnTo>
                  <a:pt x="1990002" y="2110154"/>
                </a:lnTo>
                <a:lnTo>
                  <a:pt x="1960398" y="2063946"/>
                </a:lnTo>
                <a:lnTo>
                  <a:pt x="1930511" y="2017739"/>
                </a:lnTo>
                <a:lnTo>
                  <a:pt x="1900345" y="1971531"/>
                </a:lnTo>
                <a:lnTo>
                  <a:pt x="1869901" y="1925323"/>
                </a:lnTo>
                <a:lnTo>
                  <a:pt x="1839181" y="1879115"/>
                </a:lnTo>
                <a:lnTo>
                  <a:pt x="1808186" y="1832908"/>
                </a:lnTo>
                <a:lnTo>
                  <a:pt x="1776919" y="1786700"/>
                </a:lnTo>
                <a:lnTo>
                  <a:pt x="1745380" y="1740492"/>
                </a:lnTo>
                <a:lnTo>
                  <a:pt x="1713572" y="1694284"/>
                </a:lnTo>
                <a:lnTo>
                  <a:pt x="1681496" y="1648077"/>
                </a:lnTo>
                <a:lnTo>
                  <a:pt x="1649153" y="1601869"/>
                </a:lnTo>
                <a:lnTo>
                  <a:pt x="1616546" y="1555661"/>
                </a:lnTo>
                <a:lnTo>
                  <a:pt x="1583674" y="1509453"/>
                </a:lnTo>
                <a:lnTo>
                  <a:pt x="1550541" y="1478648"/>
                </a:lnTo>
                <a:lnTo>
                  <a:pt x="1517149" y="1432440"/>
                </a:lnTo>
                <a:lnTo>
                  <a:pt x="1483498" y="1386233"/>
                </a:lnTo>
                <a:lnTo>
                  <a:pt x="1449590" y="1340025"/>
                </a:lnTo>
                <a:lnTo>
                  <a:pt x="1415428" y="1293817"/>
                </a:lnTo>
                <a:lnTo>
                  <a:pt x="1381012" y="1263012"/>
                </a:lnTo>
                <a:lnTo>
                  <a:pt x="1311425" y="1170597"/>
                </a:lnTo>
                <a:lnTo>
                  <a:pt x="1276259" y="1139791"/>
                </a:lnTo>
                <a:lnTo>
                  <a:pt x="1205185" y="1047376"/>
                </a:lnTo>
                <a:lnTo>
                  <a:pt x="1169282" y="1016571"/>
                </a:lnTo>
                <a:lnTo>
                  <a:pt x="1133137" y="970363"/>
                </a:lnTo>
                <a:lnTo>
                  <a:pt x="1096751" y="939558"/>
                </a:lnTo>
                <a:lnTo>
                  <a:pt x="1060127" y="893350"/>
                </a:lnTo>
                <a:lnTo>
                  <a:pt x="1023265" y="862545"/>
                </a:lnTo>
                <a:lnTo>
                  <a:pt x="986168" y="816337"/>
                </a:lnTo>
                <a:lnTo>
                  <a:pt x="948835" y="785532"/>
                </a:lnTo>
                <a:lnTo>
                  <a:pt x="911272" y="739324"/>
                </a:lnTo>
                <a:lnTo>
                  <a:pt x="835453" y="677714"/>
                </a:lnTo>
                <a:lnTo>
                  <a:pt x="797202" y="631506"/>
                </a:lnTo>
                <a:lnTo>
                  <a:pt x="720023" y="569896"/>
                </a:lnTo>
                <a:lnTo>
                  <a:pt x="681098" y="523688"/>
                </a:lnTo>
                <a:lnTo>
                  <a:pt x="563005" y="431273"/>
                </a:lnTo>
                <a:lnTo>
                  <a:pt x="523207" y="385065"/>
                </a:lnTo>
                <a:lnTo>
                  <a:pt x="321026" y="231039"/>
                </a:lnTo>
                <a:lnTo>
                  <a:pt x="113685" y="77013"/>
                </a:lnTo>
                <a:lnTo>
                  <a:pt x="29348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1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3b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803F8C-E0F3-E669-3E72-98632F7AB4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61704" y="0"/>
            <a:ext cx="11522297" cy="12792075"/>
          </a:xfrm>
          <a:custGeom>
            <a:avLst/>
            <a:gdLst>
              <a:gd name="connsiteX0" fmla="*/ 0 w 11522297"/>
              <a:gd name="connsiteY0" fmla="*/ 0 h 12792075"/>
              <a:gd name="connsiteX1" fmla="*/ 11522297 w 11522297"/>
              <a:gd name="connsiteY1" fmla="*/ 0 h 12792075"/>
              <a:gd name="connsiteX2" fmla="*/ 11522297 w 11522297"/>
              <a:gd name="connsiteY2" fmla="*/ 12792075 h 12792075"/>
              <a:gd name="connsiteX3" fmla="*/ 1317051 w 11522297"/>
              <a:gd name="connsiteY3" fmla="*/ 12792075 h 12792075"/>
              <a:gd name="connsiteX4" fmla="*/ 1381012 w 11522297"/>
              <a:gd name="connsiteY4" fmla="*/ 12707131 h 12792075"/>
              <a:gd name="connsiteX5" fmla="*/ 1415428 w 11522297"/>
              <a:gd name="connsiteY5" fmla="*/ 12676326 h 12792075"/>
              <a:gd name="connsiteX6" fmla="*/ 1449590 w 11522297"/>
              <a:gd name="connsiteY6" fmla="*/ 12630118 h 12792075"/>
              <a:gd name="connsiteX7" fmla="*/ 1483498 w 11522297"/>
              <a:gd name="connsiteY7" fmla="*/ 12583910 h 12792075"/>
              <a:gd name="connsiteX8" fmla="*/ 1517149 w 11522297"/>
              <a:gd name="connsiteY8" fmla="*/ 12537703 h 12792075"/>
              <a:gd name="connsiteX9" fmla="*/ 1550541 w 11522297"/>
              <a:gd name="connsiteY9" fmla="*/ 12506898 h 12792075"/>
              <a:gd name="connsiteX10" fmla="*/ 1583674 w 11522297"/>
              <a:gd name="connsiteY10" fmla="*/ 12460690 h 12792075"/>
              <a:gd name="connsiteX11" fmla="*/ 1616546 w 11522297"/>
              <a:gd name="connsiteY11" fmla="*/ 12414482 h 12792075"/>
              <a:gd name="connsiteX12" fmla="*/ 1649153 w 11522297"/>
              <a:gd name="connsiteY12" fmla="*/ 12368274 h 12792075"/>
              <a:gd name="connsiteX13" fmla="*/ 1681496 w 11522297"/>
              <a:gd name="connsiteY13" fmla="*/ 12322067 h 12792075"/>
              <a:gd name="connsiteX14" fmla="*/ 1713572 w 11522297"/>
              <a:gd name="connsiteY14" fmla="*/ 12275859 h 12792075"/>
              <a:gd name="connsiteX15" fmla="*/ 1745380 w 11522297"/>
              <a:gd name="connsiteY15" fmla="*/ 12229651 h 12792075"/>
              <a:gd name="connsiteX16" fmla="*/ 1776919 w 11522297"/>
              <a:gd name="connsiteY16" fmla="*/ 12183443 h 12792075"/>
              <a:gd name="connsiteX17" fmla="*/ 1808186 w 11522297"/>
              <a:gd name="connsiteY17" fmla="*/ 12137236 h 12792075"/>
              <a:gd name="connsiteX18" fmla="*/ 1839181 w 11522297"/>
              <a:gd name="connsiteY18" fmla="*/ 12091028 h 12792075"/>
              <a:gd name="connsiteX19" fmla="*/ 1869901 w 11522297"/>
              <a:gd name="connsiteY19" fmla="*/ 12044820 h 12792075"/>
              <a:gd name="connsiteX20" fmla="*/ 1900345 w 11522297"/>
              <a:gd name="connsiteY20" fmla="*/ 11998612 h 12792075"/>
              <a:gd name="connsiteX21" fmla="*/ 1930511 w 11522297"/>
              <a:gd name="connsiteY21" fmla="*/ 11952405 h 12792075"/>
              <a:gd name="connsiteX22" fmla="*/ 1960398 w 11522297"/>
              <a:gd name="connsiteY22" fmla="*/ 11906197 h 12792075"/>
              <a:gd name="connsiteX23" fmla="*/ 1990002 w 11522297"/>
              <a:gd name="connsiteY23" fmla="*/ 11859989 h 12792075"/>
              <a:gd name="connsiteX24" fmla="*/ 2019326 w 11522297"/>
              <a:gd name="connsiteY24" fmla="*/ 11813781 h 12792075"/>
              <a:gd name="connsiteX25" fmla="*/ 2048364 w 11522297"/>
              <a:gd name="connsiteY25" fmla="*/ 11767574 h 12792075"/>
              <a:gd name="connsiteX26" fmla="*/ 2077117 w 11522297"/>
              <a:gd name="connsiteY26" fmla="*/ 11721366 h 12792075"/>
              <a:gd name="connsiteX27" fmla="*/ 2105581 w 11522297"/>
              <a:gd name="connsiteY27" fmla="*/ 11659755 h 12792075"/>
              <a:gd name="connsiteX28" fmla="*/ 2133757 w 11522297"/>
              <a:gd name="connsiteY28" fmla="*/ 11613548 h 12792075"/>
              <a:gd name="connsiteX29" fmla="*/ 2161643 w 11522297"/>
              <a:gd name="connsiteY29" fmla="*/ 11567340 h 12792075"/>
              <a:gd name="connsiteX30" fmla="*/ 2189235 w 11522297"/>
              <a:gd name="connsiteY30" fmla="*/ 11521132 h 12792075"/>
              <a:gd name="connsiteX31" fmla="*/ 2216534 w 11522297"/>
              <a:gd name="connsiteY31" fmla="*/ 11474924 h 12792075"/>
              <a:gd name="connsiteX32" fmla="*/ 2243537 w 11522297"/>
              <a:gd name="connsiteY32" fmla="*/ 11413314 h 12792075"/>
              <a:gd name="connsiteX33" fmla="*/ 2270243 w 11522297"/>
              <a:gd name="connsiteY33" fmla="*/ 11367106 h 12792075"/>
              <a:gd name="connsiteX34" fmla="*/ 2296650 w 11522297"/>
              <a:gd name="connsiteY34" fmla="*/ 11320899 h 12792075"/>
              <a:gd name="connsiteX35" fmla="*/ 2322756 w 11522297"/>
              <a:gd name="connsiteY35" fmla="*/ 11259288 h 12792075"/>
              <a:gd name="connsiteX36" fmla="*/ 2348560 w 11522297"/>
              <a:gd name="connsiteY36" fmla="*/ 11213081 h 12792075"/>
              <a:gd name="connsiteX37" fmla="*/ 2374062 w 11522297"/>
              <a:gd name="connsiteY37" fmla="*/ 11166873 h 12792075"/>
              <a:gd name="connsiteX38" fmla="*/ 2399256 w 11522297"/>
              <a:gd name="connsiteY38" fmla="*/ 11105262 h 12792075"/>
              <a:gd name="connsiteX39" fmla="*/ 2424144 w 11522297"/>
              <a:gd name="connsiteY39" fmla="*/ 11059055 h 12792075"/>
              <a:gd name="connsiteX40" fmla="*/ 2448724 w 11522297"/>
              <a:gd name="connsiteY40" fmla="*/ 10997444 h 12792075"/>
              <a:gd name="connsiteX41" fmla="*/ 2472994 w 11522297"/>
              <a:gd name="connsiteY41" fmla="*/ 10951237 h 12792075"/>
              <a:gd name="connsiteX42" fmla="*/ 2496951 w 11522297"/>
              <a:gd name="connsiteY42" fmla="*/ 10905029 h 12792075"/>
              <a:gd name="connsiteX43" fmla="*/ 2520595 w 11522297"/>
              <a:gd name="connsiteY43" fmla="*/ 10843419 h 12792075"/>
              <a:gd name="connsiteX44" fmla="*/ 2543924 w 11522297"/>
              <a:gd name="connsiteY44" fmla="*/ 10797211 h 12792075"/>
              <a:gd name="connsiteX45" fmla="*/ 2566936 w 11522297"/>
              <a:gd name="connsiteY45" fmla="*/ 10735600 h 12792075"/>
              <a:gd name="connsiteX46" fmla="*/ 2589630 w 11522297"/>
              <a:gd name="connsiteY46" fmla="*/ 10689393 h 12792075"/>
              <a:gd name="connsiteX47" fmla="*/ 2612004 w 11522297"/>
              <a:gd name="connsiteY47" fmla="*/ 10627782 h 12792075"/>
              <a:gd name="connsiteX48" fmla="*/ 2634056 w 11522297"/>
              <a:gd name="connsiteY48" fmla="*/ 10581575 h 12792075"/>
              <a:gd name="connsiteX49" fmla="*/ 2655786 w 11522297"/>
              <a:gd name="connsiteY49" fmla="*/ 10519964 h 12792075"/>
              <a:gd name="connsiteX50" fmla="*/ 2677189 w 11522297"/>
              <a:gd name="connsiteY50" fmla="*/ 10458354 h 12792075"/>
              <a:gd name="connsiteX51" fmla="*/ 2698268 w 11522297"/>
              <a:gd name="connsiteY51" fmla="*/ 10412146 h 12792075"/>
              <a:gd name="connsiteX52" fmla="*/ 2719018 w 11522297"/>
              <a:gd name="connsiteY52" fmla="*/ 10350536 h 12792075"/>
              <a:gd name="connsiteX53" fmla="*/ 2739438 w 11522297"/>
              <a:gd name="connsiteY53" fmla="*/ 10304328 h 12792075"/>
              <a:gd name="connsiteX54" fmla="*/ 2759526 w 11522297"/>
              <a:gd name="connsiteY54" fmla="*/ 10242718 h 12792075"/>
              <a:gd name="connsiteX55" fmla="*/ 2779282 w 11522297"/>
              <a:gd name="connsiteY55" fmla="*/ 10181107 h 12792075"/>
              <a:gd name="connsiteX56" fmla="*/ 2798704 w 11522297"/>
              <a:gd name="connsiteY56" fmla="*/ 10134900 h 12792075"/>
              <a:gd name="connsiteX57" fmla="*/ 2817788 w 11522297"/>
              <a:gd name="connsiteY57" fmla="*/ 10073289 h 12792075"/>
              <a:gd name="connsiteX58" fmla="*/ 2836536 w 11522297"/>
              <a:gd name="connsiteY58" fmla="*/ 10011679 h 12792075"/>
              <a:gd name="connsiteX59" fmla="*/ 2854944 w 11522297"/>
              <a:gd name="connsiteY59" fmla="*/ 9965471 h 12792075"/>
              <a:gd name="connsiteX60" fmla="*/ 2873011 w 11522297"/>
              <a:gd name="connsiteY60" fmla="*/ 9903861 h 12792075"/>
              <a:gd name="connsiteX61" fmla="*/ 2890735 w 11522297"/>
              <a:gd name="connsiteY61" fmla="*/ 9842251 h 12792075"/>
              <a:gd name="connsiteX62" fmla="*/ 2908114 w 11522297"/>
              <a:gd name="connsiteY62" fmla="*/ 9780640 h 12792075"/>
              <a:gd name="connsiteX63" fmla="*/ 2925149 w 11522297"/>
              <a:gd name="connsiteY63" fmla="*/ 9734433 h 12792075"/>
              <a:gd name="connsiteX64" fmla="*/ 2941835 w 11522297"/>
              <a:gd name="connsiteY64" fmla="*/ 9672822 h 12792075"/>
              <a:gd name="connsiteX65" fmla="*/ 2958172 w 11522297"/>
              <a:gd name="connsiteY65" fmla="*/ 9611212 h 12792075"/>
              <a:gd name="connsiteX66" fmla="*/ 2974160 w 11522297"/>
              <a:gd name="connsiteY66" fmla="*/ 9549602 h 12792075"/>
              <a:gd name="connsiteX67" fmla="*/ 2989794 w 11522297"/>
              <a:gd name="connsiteY67" fmla="*/ 9487991 h 12792075"/>
              <a:gd name="connsiteX68" fmla="*/ 3005074 w 11522297"/>
              <a:gd name="connsiteY68" fmla="*/ 9426381 h 12792075"/>
              <a:gd name="connsiteX69" fmla="*/ 3019997 w 11522297"/>
              <a:gd name="connsiteY69" fmla="*/ 9380173 h 12792075"/>
              <a:gd name="connsiteX70" fmla="*/ 3034566 w 11522297"/>
              <a:gd name="connsiteY70" fmla="*/ 9318563 h 12792075"/>
              <a:gd name="connsiteX71" fmla="*/ 3048774 w 11522297"/>
              <a:gd name="connsiteY71" fmla="*/ 9256952 h 12792075"/>
              <a:gd name="connsiteX72" fmla="*/ 3062621 w 11522297"/>
              <a:gd name="connsiteY72" fmla="*/ 9195342 h 12792075"/>
              <a:gd name="connsiteX73" fmla="*/ 3076108 w 11522297"/>
              <a:gd name="connsiteY73" fmla="*/ 9133732 h 12792075"/>
              <a:gd name="connsiteX74" fmla="*/ 3089230 w 11522297"/>
              <a:gd name="connsiteY74" fmla="*/ 9072121 h 12792075"/>
              <a:gd name="connsiteX75" fmla="*/ 3101987 w 11522297"/>
              <a:gd name="connsiteY75" fmla="*/ 9010511 h 12792075"/>
              <a:gd name="connsiteX76" fmla="*/ 3114377 w 11522297"/>
              <a:gd name="connsiteY76" fmla="*/ 8948901 h 12792075"/>
              <a:gd name="connsiteX77" fmla="*/ 3126398 w 11522297"/>
              <a:gd name="connsiteY77" fmla="*/ 8887290 h 12792075"/>
              <a:gd name="connsiteX78" fmla="*/ 3138048 w 11522297"/>
              <a:gd name="connsiteY78" fmla="*/ 8825680 h 12792075"/>
              <a:gd name="connsiteX79" fmla="*/ 3149327 w 11522297"/>
              <a:gd name="connsiteY79" fmla="*/ 8764070 h 12792075"/>
              <a:gd name="connsiteX80" fmla="*/ 3160233 w 11522297"/>
              <a:gd name="connsiteY80" fmla="*/ 8702459 h 12792075"/>
              <a:gd name="connsiteX81" fmla="*/ 3170763 w 11522297"/>
              <a:gd name="connsiteY81" fmla="*/ 8640849 h 12792075"/>
              <a:gd name="connsiteX82" fmla="*/ 3180917 w 11522297"/>
              <a:gd name="connsiteY82" fmla="*/ 8579239 h 12792075"/>
              <a:gd name="connsiteX83" fmla="*/ 3190693 w 11522297"/>
              <a:gd name="connsiteY83" fmla="*/ 8517628 h 12792075"/>
              <a:gd name="connsiteX84" fmla="*/ 3200089 w 11522297"/>
              <a:gd name="connsiteY84" fmla="*/ 8456018 h 12792075"/>
              <a:gd name="connsiteX85" fmla="*/ 3209102 w 11522297"/>
              <a:gd name="connsiteY85" fmla="*/ 8394408 h 12792075"/>
              <a:gd name="connsiteX86" fmla="*/ 3217733 w 11522297"/>
              <a:gd name="connsiteY86" fmla="*/ 8332798 h 12792075"/>
              <a:gd name="connsiteX87" fmla="*/ 3225979 w 11522297"/>
              <a:gd name="connsiteY87" fmla="*/ 8271187 h 12792075"/>
              <a:gd name="connsiteX88" fmla="*/ 3233839 w 11522297"/>
              <a:gd name="connsiteY88" fmla="*/ 8209577 h 12792075"/>
              <a:gd name="connsiteX89" fmla="*/ 3241310 w 11522297"/>
              <a:gd name="connsiteY89" fmla="*/ 8147967 h 12792075"/>
              <a:gd name="connsiteX90" fmla="*/ 3248392 w 11522297"/>
              <a:gd name="connsiteY90" fmla="*/ 8086356 h 12792075"/>
              <a:gd name="connsiteX91" fmla="*/ 3255082 w 11522297"/>
              <a:gd name="connsiteY91" fmla="*/ 8024746 h 12792075"/>
              <a:gd name="connsiteX92" fmla="*/ 3261380 w 11522297"/>
              <a:gd name="connsiteY92" fmla="*/ 7963136 h 12792075"/>
              <a:gd name="connsiteX93" fmla="*/ 3267283 w 11522297"/>
              <a:gd name="connsiteY93" fmla="*/ 7886123 h 12792075"/>
              <a:gd name="connsiteX94" fmla="*/ 3272790 w 11522297"/>
              <a:gd name="connsiteY94" fmla="*/ 7824512 h 12792075"/>
              <a:gd name="connsiteX95" fmla="*/ 3277899 w 11522297"/>
              <a:gd name="connsiteY95" fmla="*/ 7762902 h 12792075"/>
              <a:gd name="connsiteX96" fmla="*/ 3282609 w 11522297"/>
              <a:gd name="connsiteY96" fmla="*/ 7701292 h 12792075"/>
              <a:gd name="connsiteX97" fmla="*/ 3286917 w 11522297"/>
              <a:gd name="connsiteY97" fmla="*/ 7639681 h 12792075"/>
              <a:gd name="connsiteX98" fmla="*/ 3290823 w 11522297"/>
              <a:gd name="connsiteY98" fmla="*/ 7578071 h 12792075"/>
              <a:gd name="connsiteX99" fmla="*/ 3294325 w 11522297"/>
              <a:gd name="connsiteY99" fmla="*/ 7501058 h 12792075"/>
              <a:gd name="connsiteX100" fmla="*/ 3297421 w 11522297"/>
              <a:gd name="connsiteY100" fmla="*/ 7439448 h 12792075"/>
              <a:gd name="connsiteX101" fmla="*/ 3300109 w 11522297"/>
              <a:gd name="connsiteY101" fmla="*/ 7377838 h 12792075"/>
              <a:gd name="connsiteX102" fmla="*/ 3302389 w 11522297"/>
              <a:gd name="connsiteY102" fmla="*/ 7316227 h 12792075"/>
              <a:gd name="connsiteX103" fmla="*/ 3304256 w 11522297"/>
              <a:gd name="connsiteY103" fmla="*/ 7254617 h 12792075"/>
              <a:gd name="connsiteX104" fmla="*/ 3305713 w 11522297"/>
              <a:gd name="connsiteY104" fmla="*/ 7177604 h 12792075"/>
              <a:gd name="connsiteX105" fmla="*/ 3306755 w 11522297"/>
              <a:gd name="connsiteY105" fmla="*/ 7115994 h 12792075"/>
              <a:gd name="connsiteX106" fmla="*/ 3307381 w 11522297"/>
              <a:gd name="connsiteY106" fmla="*/ 7054383 h 12792075"/>
              <a:gd name="connsiteX107" fmla="*/ 3307590 w 11522297"/>
              <a:gd name="connsiteY107" fmla="*/ 6992773 h 12792075"/>
              <a:gd name="connsiteX108" fmla="*/ 3307381 w 11522297"/>
              <a:gd name="connsiteY108" fmla="*/ 6915760 h 12792075"/>
              <a:gd name="connsiteX109" fmla="*/ 3306755 w 11522297"/>
              <a:gd name="connsiteY109" fmla="*/ 6854150 h 12792075"/>
              <a:gd name="connsiteX110" fmla="*/ 3305713 w 11522297"/>
              <a:gd name="connsiteY110" fmla="*/ 6792539 h 12792075"/>
              <a:gd name="connsiteX111" fmla="*/ 3304256 w 11522297"/>
              <a:gd name="connsiteY111" fmla="*/ 6730929 h 12792075"/>
              <a:gd name="connsiteX112" fmla="*/ 3302389 w 11522297"/>
              <a:gd name="connsiteY112" fmla="*/ 6653917 h 12792075"/>
              <a:gd name="connsiteX113" fmla="*/ 3300109 w 11522297"/>
              <a:gd name="connsiteY113" fmla="*/ 6592306 h 12792075"/>
              <a:gd name="connsiteX114" fmla="*/ 3297421 w 11522297"/>
              <a:gd name="connsiteY114" fmla="*/ 6530696 h 12792075"/>
              <a:gd name="connsiteX115" fmla="*/ 3294325 w 11522297"/>
              <a:gd name="connsiteY115" fmla="*/ 6469085 h 12792075"/>
              <a:gd name="connsiteX116" fmla="*/ 3290823 w 11522297"/>
              <a:gd name="connsiteY116" fmla="*/ 6392072 h 12792075"/>
              <a:gd name="connsiteX117" fmla="*/ 3286917 w 11522297"/>
              <a:gd name="connsiteY117" fmla="*/ 6330462 h 12792075"/>
              <a:gd name="connsiteX118" fmla="*/ 3282609 w 11522297"/>
              <a:gd name="connsiteY118" fmla="*/ 6268852 h 12792075"/>
              <a:gd name="connsiteX119" fmla="*/ 3277899 w 11522297"/>
              <a:gd name="connsiteY119" fmla="*/ 6207241 h 12792075"/>
              <a:gd name="connsiteX120" fmla="*/ 3272790 w 11522297"/>
              <a:gd name="connsiteY120" fmla="*/ 6145631 h 12792075"/>
              <a:gd name="connsiteX121" fmla="*/ 3267283 w 11522297"/>
              <a:gd name="connsiteY121" fmla="*/ 6084021 h 12792075"/>
              <a:gd name="connsiteX122" fmla="*/ 3261380 w 11522297"/>
              <a:gd name="connsiteY122" fmla="*/ 6007008 h 12792075"/>
              <a:gd name="connsiteX123" fmla="*/ 3255082 w 11522297"/>
              <a:gd name="connsiteY123" fmla="*/ 5945398 h 12792075"/>
              <a:gd name="connsiteX124" fmla="*/ 3248392 w 11522297"/>
              <a:gd name="connsiteY124" fmla="*/ 5883787 h 12792075"/>
              <a:gd name="connsiteX125" fmla="*/ 3241310 w 11522297"/>
              <a:gd name="connsiteY125" fmla="*/ 5822177 h 12792075"/>
              <a:gd name="connsiteX126" fmla="*/ 3233839 w 11522297"/>
              <a:gd name="connsiteY126" fmla="*/ 5760566 h 12792075"/>
              <a:gd name="connsiteX127" fmla="*/ 3225979 w 11522297"/>
              <a:gd name="connsiteY127" fmla="*/ 5698956 h 12792075"/>
              <a:gd name="connsiteX128" fmla="*/ 3217733 w 11522297"/>
              <a:gd name="connsiteY128" fmla="*/ 5637346 h 12792075"/>
              <a:gd name="connsiteX129" fmla="*/ 3209102 w 11522297"/>
              <a:gd name="connsiteY129" fmla="*/ 5575735 h 12792075"/>
              <a:gd name="connsiteX130" fmla="*/ 3200089 w 11522297"/>
              <a:gd name="connsiteY130" fmla="*/ 5514125 h 12792075"/>
              <a:gd name="connsiteX131" fmla="*/ 3190693 w 11522297"/>
              <a:gd name="connsiteY131" fmla="*/ 5452515 h 12792075"/>
              <a:gd name="connsiteX132" fmla="*/ 3180917 w 11522297"/>
              <a:gd name="connsiteY132" fmla="*/ 5390904 h 12792075"/>
              <a:gd name="connsiteX133" fmla="*/ 3170763 w 11522297"/>
              <a:gd name="connsiteY133" fmla="*/ 5329295 h 12792075"/>
              <a:gd name="connsiteX134" fmla="*/ 3160233 w 11522297"/>
              <a:gd name="connsiteY134" fmla="*/ 5267684 h 12792075"/>
              <a:gd name="connsiteX135" fmla="*/ 3149327 w 11522297"/>
              <a:gd name="connsiteY135" fmla="*/ 5206073 h 12792075"/>
              <a:gd name="connsiteX136" fmla="*/ 3138048 w 11522297"/>
              <a:gd name="connsiteY136" fmla="*/ 5144463 h 12792075"/>
              <a:gd name="connsiteX137" fmla="*/ 3126398 w 11522297"/>
              <a:gd name="connsiteY137" fmla="*/ 5082853 h 12792075"/>
              <a:gd name="connsiteX138" fmla="*/ 3114377 w 11522297"/>
              <a:gd name="connsiteY138" fmla="*/ 5021243 h 12792075"/>
              <a:gd name="connsiteX139" fmla="*/ 3101987 w 11522297"/>
              <a:gd name="connsiteY139" fmla="*/ 4959632 h 12792075"/>
              <a:gd name="connsiteX140" fmla="*/ 3089230 w 11522297"/>
              <a:gd name="connsiteY140" fmla="*/ 4898022 h 12792075"/>
              <a:gd name="connsiteX141" fmla="*/ 3076108 w 11522297"/>
              <a:gd name="connsiteY141" fmla="*/ 4836411 h 12792075"/>
              <a:gd name="connsiteX142" fmla="*/ 3062621 w 11522297"/>
              <a:gd name="connsiteY142" fmla="*/ 4774802 h 12792075"/>
              <a:gd name="connsiteX143" fmla="*/ 3048774 w 11522297"/>
              <a:gd name="connsiteY143" fmla="*/ 4713191 h 12792075"/>
              <a:gd name="connsiteX144" fmla="*/ 3034566 w 11522297"/>
              <a:gd name="connsiteY144" fmla="*/ 4651580 h 12792075"/>
              <a:gd name="connsiteX145" fmla="*/ 3019997 w 11522297"/>
              <a:gd name="connsiteY145" fmla="*/ 4589970 h 12792075"/>
              <a:gd name="connsiteX146" fmla="*/ 3005074 w 11522297"/>
              <a:gd name="connsiteY146" fmla="*/ 4543762 h 12792075"/>
              <a:gd name="connsiteX147" fmla="*/ 2989794 w 11522297"/>
              <a:gd name="connsiteY147" fmla="*/ 4482152 h 12792075"/>
              <a:gd name="connsiteX148" fmla="*/ 2974160 w 11522297"/>
              <a:gd name="connsiteY148" fmla="*/ 4420542 h 12792075"/>
              <a:gd name="connsiteX149" fmla="*/ 2958172 w 11522297"/>
              <a:gd name="connsiteY149" fmla="*/ 4358932 h 12792075"/>
              <a:gd name="connsiteX150" fmla="*/ 2941835 w 11522297"/>
              <a:gd name="connsiteY150" fmla="*/ 4297321 h 12792075"/>
              <a:gd name="connsiteX151" fmla="*/ 2925149 w 11522297"/>
              <a:gd name="connsiteY151" fmla="*/ 4235711 h 12792075"/>
              <a:gd name="connsiteX152" fmla="*/ 2908114 w 11522297"/>
              <a:gd name="connsiteY152" fmla="*/ 4189503 h 12792075"/>
              <a:gd name="connsiteX153" fmla="*/ 2890735 w 11522297"/>
              <a:gd name="connsiteY153" fmla="*/ 4127893 h 12792075"/>
              <a:gd name="connsiteX154" fmla="*/ 2873011 w 11522297"/>
              <a:gd name="connsiteY154" fmla="*/ 4066282 h 12792075"/>
              <a:gd name="connsiteX155" fmla="*/ 2854944 w 11522297"/>
              <a:gd name="connsiteY155" fmla="*/ 4004672 h 12792075"/>
              <a:gd name="connsiteX156" fmla="*/ 2836536 w 11522297"/>
              <a:gd name="connsiteY156" fmla="*/ 3958464 h 12792075"/>
              <a:gd name="connsiteX157" fmla="*/ 2817788 w 11522297"/>
              <a:gd name="connsiteY157" fmla="*/ 3896854 h 12792075"/>
              <a:gd name="connsiteX158" fmla="*/ 2798704 w 11522297"/>
              <a:gd name="connsiteY158" fmla="*/ 3835244 h 12792075"/>
              <a:gd name="connsiteX159" fmla="*/ 2779282 w 11522297"/>
              <a:gd name="connsiteY159" fmla="*/ 3789036 h 12792075"/>
              <a:gd name="connsiteX160" fmla="*/ 2759526 w 11522297"/>
              <a:gd name="connsiteY160" fmla="*/ 3727425 h 12792075"/>
              <a:gd name="connsiteX161" fmla="*/ 2739438 w 11522297"/>
              <a:gd name="connsiteY161" fmla="*/ 3665815 h 12792075"/>
              <a:gd name="connsiteX162" fmla="*/ 2719018 w 11522297"/>
              <a:gd name="connsiteY162" fmla="*/ 3619607 h 12792075"/>
              <a:gd name="connsiteX163" fmla="*/ 2698268 w 11522297"/>
              <a:gd name="connsiteY163" fmla="*/ 3557997 h 12792075"/>
              <a:gd name="connsiteX164" fmla="*/ 2677189 w 11522297"/>
              <a:gd name="connsiteY164" fmla="*/ 3511789 h 12792075"/>
              <a:gd name="connsiteX165" fmla="*/ 2655786 w 11522297"/>
              <a:gd name="connsiteY165" fmla="*/ 3450179 h 12792075"/>
              <a:gd name="connsiteX166" fmla="*/ 2634056 w 11522297"/>
              <a:gd name="connsiteY166" fmla="*/ 3388569 h 12792075"/>
              <a:gd name="connsiteX167" fmla="*/ 2612004 w 11522297"/>
              <a:gd name="connsiteY167" fmla="*/ 3342361 h 12792075"/>
              <a:gd name="connsiteX168" fmla="*/ 2589630 w 11522297"/>
              <a:gd name="connsiteY168" fmla="*/ 3280751 h 12792075"/>
              <a:gd name="connsiteX169" fmla="*/ 2566936 w 11522297"/>
              <a:gd name="connsiteY169" fmla="*/ 3234543 h 12792075"/>
              <a:gd name="connsiteX170" fmla="*/ 2543924 w 11522297"/>
              <a:gd name="connsiteY170" fmla="*/ 3172933 h 12792075"/>
              <a:gd name="connsiteX171" fmla="*/ 2520595 w 11522297"/>
              <a:gd name="connsiteY171" fmla="*/ 3126725 h 12792075"/>
              <a:gd name="connsiteX172" fmla="*/ 2496951 w 11522297"/>
              <a:gd name="connsiteY172" fmla="*/ 3065114 h 12792075"/>
              <a:gd name="connsiteX173" fmla="*/ 2472994 w 11522297"/>
              <a:gd name="connsiteY173" fmla="*/ 3018906 h 12792075"/>
              <a:gd name="connsiteX174" fmla="*/ 2448724 w 11522297"/>
              <a:gd name="connsiteY174" fmla="*/ 2972699 h 12792075"/>
              <a:gd name="connsiteX175" fmla="*/ 2424144 w 11522297"/>
              <a:gd name="connsiteY175" fmla="*/ 2911089 h 12792075"/>
              <a:gd name="connsiteX176" fmla="*/ 2399256 w 11522297"/>
              <a:gd name="connsiteY176" fmla="*/ 2864881 h 12792075"/>
              <a:gd name="connsiteX177" fmla="*/ 2374062 w 11522297"/>
              <a:gd name="connsiteY177" fmla="*/ 2803271 h 12792075"/>
              <a:gd name="connsiteX178" fmla="*/ 2348560 w 11522297"/>
              <a:gd name="connsiteY178" fmla="*/ 2757063 h 12792075"/>
              <a:gd name="connsiteX179" fmla="*/ 2322756 w 11522297"/>
              <a:gd name="connsiteY179" fmla="*/ 2710855 h 12792075"/>
              <a:gd name="connsiteX180" fmla="*/ 2296650 w 11522297"/>
              <a:gd name="connsiteY180" fmla="*/ 2649245 h 12792075"/>
              <a:gd name="connsiteX181" fmla="*/ 2270243 w 11522297"/>
              <a:gd name="connsiteY181" fmla="*/ 2603037 h 12792075"/>
              <a:gd name="connsiteX182" fmla="*/ 2243537 w 11522297"/>
              <a:gd name="connsiteY182" fmla="*/ 2556829 h 12792075"/>
              <a:gd name="connsiteX183" fmla="*/ 2216534 w 11522297"/>
              <a:gd name="connsiteY183" fmla="*/ 2510621 h 12792075"/>
              <a:gd name="connsiteX184" fmla="*/ 2189235 w 11522297"/>
              <a:gd name="connsiteY184" fmla="*/ 2449011 h 12792075"/>
              <a:gd name="connsiteX185" fmla="*/ 2161643 w 11522297"/>
              <a:gd name="connsiteY185" fmla="*/ 2402803 h 12792075"/>
              <a:gd name="connsiteX186" fmla="*/ 2133757 w 11522297"/>
              <a:gd name="connsiteY186" fmla="*/ 2356595 h 12792075"/>
              <a:gd name="connsiteX187" fmla="*/ 2105581 w 11522297"/>
              <a:gd name="connsiteY187" fmla="*/ 2310388 h 12792075"/>
              <a:gd name="connsiteX188" fmla="*/ 2077117 w 11522297"/>
              <a:gd name="connsiteY188" fmla="*/ 2248778 h 12792075"/>
              <a:gd name="connsiteX189" fmla="*/ 2048364 w 11522297"/>
              <a:gd name="connsiteY189" fmla="*/ 2202570 h 12792075"/>
              <a:gd name="connsiteX190" fmla="*/ 2019326 w 11522297"/>
              <a:gd name="connsiteY190" fmla="*/ 2156362 h 12792075"/>
              <a:gd name="connsiteX191" fmla="*/ 1990002 w 11522297"/>
              <a:gd name="connsiteY191" fmla="*/ 2110154 h 12792075"/>
              <a:gd name="connsiteX192" fmla="*/ 1960398 w 11522297"/>
              <a:gd name="connsiteY192" fmla="*/ 2063946 h 12792075"/>
              <a:gd name="connsiteX193" fmla="*/ 1930511 w 11522297"/>
              <a:gd name="connsiteY193" fmla="*/ 2017739 h 12792075"/>
              <a:gd name="connsiteX194" fmla="*/ 1900345 w 11522297"/>
              <a:gd name="connsiteY194" fmla="*/ 1971531 h 12792075"/>
              <a:gd name="connsiteX195" fmla="*/ 1869901 w 11522297"/>
              <a:gd name="connsiteY195" fmla="*/ 1925323 h 12792075"/>
              <a:gd name="connsiteX196" fmla="*/ 1839181 w 11522297"/>
              <a:gd name="connsiteY196" fmla="*/ 1879115 h 12792075"/>
              <a:gd name="connsiteX197" fmla="*/ 1808186 w 11522297"/>
              <a:gd name="connsiteY197" fmla="*/ 1832908 h 12792075"/>
              <a:gd name="connsiteX198" fmla="*/ 1776919 w 11522297"/>
              <a:gd name="connsiteY198" fmla="*/ 1786700 h 12792075"/>
              <a:gd name="connsiteX199" fmla="*/ 1745380 w 11522297"/>
              <a:gd name="connsiteY199" fmla="*/ 1740492 h 12792075"/>
              <a:gd name="connsiteX200" fmla="*/ 1713572 w 11522297"/>
              <a:gd name="connsiteY200" fmla="*/ 1694284 h 12792075"/>
              <a:gd name="connsiteX201" fmla="*/ 1681496 w 11522297"/>
              <a:gd name="connsiteY201" fmla="*/ 1648077 h 12792075"/>
              <a:gd name="connsiteX202" fmla="*/ 1649153 w 11522297"/>
              <a:gd name="connsiteY202" fmla="*/ 1601869 h 12792075"/>
              <a:gd name="connsiteX203" fmla="*/ 1616546 w 11522297"/>
              <a:gd name="connsiteY203" fmla="*/ 1555661 h 12792075"/>
              <a:gd name="connsiteX204" fmla="*/ 1583674 w 11522297"/>
              <a:gd name="connsiteY204" fmla="*/ 1509453 h 12792075"/>
              <a:gd name="connsiteX205" fmla="*/ 1550541 w 11522297"/>
              <a:gd name="connsiteY205" fmla="*/ 1478648 h 12792075"/>
              <a:gd name="connsiteX206" fmla="*/ 1517149 w 11522297"/>
              <a:gd name="connsiteY206" fmla="*/ 1432440 h 12792075"/>
              <a:gd name="connsiteX207" fmla="*/ 1483498 w 11522297"/>
              <a:gd name="connsiteY207" fmla="*/ 1386233 h 12792075"/>
              <a:gd name="connsiteX208" fmla="*/ 1449590 w 11522297"/>
              <a:gd name="connsiteY208" fmla="*/ 1340025 h 12792075"/>
              <a:gd name="connsiteX209" fmla="*/ 1415428 w 11522297"/>
              <a:gd name="connsiteY209" fmla="*/ 1293817 h 12792075"/>
              <a:gd name="connsiteX210" fmla="*/ 1381012 w 11522297"/>
              <a:gd name="connsiteY210" fmla="*/ 1263012 h 12792075"/>
              <a:gd name="connsiteX211" fmla="*/ 1311425 w 11522297"/>
              <a:gd name="connsiteY211" fmla="*/ 1170597 h 12792075"/>
              <a:gd name="connsiteX212" fmla="*/ 1276259 w 11522297"/>
              <a:gd name="connsiteY212" fmla="*/ 1139791 h 12792075"/>
              <a:gd name="connsiteX213" fmla="*/ 1205185 w 11522297"/>
              <a:gd name="connsiteY213" fmla="*/ 1047376 h 12792075"/>
              <a:gd name="connsiteX214" fmla="*/ 1169282 w 11522297"/>
              <a:gd name="connsiteY214" fmla="*/ 1016571 h 12792075"/>
              <a:gd name="connsiteX215" fmla="*/ 1133137 w 11522297"/>
              <a:gd name="connsiteY215" fmla="*/ 970363 h 12792075"/>
              <a:gd name="connsiteX216" fmla="*/ 1096751 w 11522297"/>
              <a:gd name="connsiteY216" fmla="*/ 939558 h 12792075"/>
              <a:gd name="connsiteX217" fmla="*/ 1060127 w 11522297"/>
              <a:gd name="connsiteY217" fmla="*/ 893350 h 12792075"/>
              <a:gd name="connsiteX218" fmla="*/ 1023265 w 11522297"/>
              <a:gd name="connsiteY218" fmla="*/ 862545 h 12792075"/>
              <a:gd name="connsiteX219" fmla="*/ 986168 w 11522297"/>
              <a:gd name="connsiteY219" fmla="*/ 816337 h 12792075"/>
              <a:gd name="connsiteX220" fmla="*/ 948835 w 11522297"/>
              <a:gd name="connsiteY220" fmla="*/ 785532 h 12792075"/>
              <a:gd name="connsiteX221" fmla="*/ 911272 w 11522297"/>
              <a:gd name="connsiteY221" fmla="*/ 739324 h 12792075"/>
              <a:gd name="connsiteX222" fmla="*/ 835453 w 11522297"/>
              <a:gd name="connsiteY222" fmla="*/ 677714 h 12792075"/>
              <a:gd name="connsiteX223" fmla="*/ 797202 w 11522297"/>
              <a:gd name="connsiteY223" fmla="*/ 631506 h 12792075"/>
              <a:gd name="connsiteX224" fmla="*/ 720023 w 11522297"/>
              <a:gd name="connsiteY224" fmla="*/ 569896 h 12792075"/>
              <a:gd name="connsiteX225" fmla="*/ 681098 w 11522297"/>
              <a:gd name="connsiteY225" fmla="*/ 523688 h 12792075"/>
              <a:gd name="connsiteX226" fmla="*/ 563005 w 11522297"/>
              <a:gd name="connsiteY226" fmla="*/ 431273 h 12792075"/>
              <a:gd name="connsiteX227" fmla="*/ 523207 w 11522297"/>
              <a:gd name="connsiteY227" fmla="*/ 385065 h 12792075"/>
              <a:gd name="connsiteX228" fmla="*/ 321026 w 11522297"/>
              <a:gd name="connsiteY228" fmla="*/ 231039 h 12792075"/>
              <a:gd name="connsiteX229" fmla="*/ 113685 w 11522297"/>
              <a:gd name="connsiteY229" fmla="*/ 77013 h 12792075"/>
              <a:gd name="connsiteX230" fmla="*/ 29348 w 11522297"/>
              <a:gd name="connsiteY230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1522297" h="12792075">
                <a:moveTo>
                  <a:pt x="0" y="0"/>
                </a:moveTo>
                <a:lnTo>
                  <a:pt x="11522297" y="0"/>
                </a:lnTo>
                <a:lnTo>
                  <a:pt x="11522297" y="12792075"/>
                </a:lnTo>
                <a:lnTo>
                  <a:pt x="1317051" y="12792075"/>
                </a:lnTo>
                <a:lnTo>
                  <a:pt x="1381012" y="12707131"/>
                </a:lnTo>
                <a:lnTo>
                  <a:pt x="1415428" y="12676326"/>
                </a:lnTo>
                <a:lnTo>
                  <a:pt x="1449590" y="12630118"/>
                </a:lnTo>
                <a:lnTo>
                  <a:pt x="1483498" y="12583910"/>
                </a:lnTo>
                <a:lnTo>
                  <a:pt x="1517149" y="12537703"/>
                </a:lnTo>
                <a:lnTo>
                  <a:pt x="1550541" y="12506898"/>
                </a:lnTo>
                <a:lnTo>
                  <a:pt x="1583674" y="12460690"/>
                </a:lnTo>
                <a:lnTo>
                  <a:pt x="1616546" y="12414482"/>
                </a:lnTo>
                <a:lnTo>
                  <a:pt x="1649153" y="12368274"/>
                </a:lnTo>
                <a:lnTo>
                  <a:pt x="1681496" y="12322067"/>
                </a:lnTo>
                <a:lnTo>
                  <a:pt x="1713572" y="12275859"/>
                </a:lnTo>
                <a:lnTo>
                  <a:pt x="1745380" y="12229651"/>
                </a:lnTo>
                <a:lnTo>
                  <a:pt x="1776919" y="12183443"/>
                </a:lnTo>
                <a:lnTo>
                  <a:pt x="1808186" y="12137236"/>
                </a:lnTo>
                <a:lnTo>
                  <a:pt x="1839181" y="12091028"/>
                </a:lnTo>
                <a:lnTo>
                  <a:pt x="1869901" y="12044820"/>
                </a:lnTo>
                <a:lnTo>
                  <a:pt x="1900345" y="11998612"/>
                </a:lnTo>
                <a:lnTo>
                  <a:pt x="1930511" y="11952405"/>
                </a:lnTo>
                <a:lnTo>
                  <a:pt x="1960398" y="11906197"/>
                </a:lnTo>
                <a:lnTo>
                  <a:pt x="1990002" y="11859989"/>
                </a:lnTo>
                <a:lnTo>
                  <a:pt x="2019326" y="11813781"/>
                </a:lnTo>
                <a:lnTo>
                  <a:pt x="2048364" y="11767574"/>
                </a:lnTo>
                <a:lnTo>
                  <a:pt x="2077117" y="11721366"/>
                </a:lnTo>
                <a:lnTo>
                  <a:pt x="2105581" y="11659755"/>
                </a:lnTo>
                <a:lnTo>
                  <a:pt x="2133757" y="11613548"/>
                </a:lnTo>
                <a:lnTo>
                  <a:pt x="2161643" y="11567340"/>
                </a:lnTo>
                <a:lnTo>
                  <a:pt x="2189235" y="11521132"/>
                </a:lnTo>
                <a:lnTo>
                  <a:pt x="2216534" y="11474924"/>
                </a:lnTo>
                <a:lnTo>
                  <a:pt x="2243537" y="11413314"/>
                </a:lnTo>
                <a:lnTo>
                  <a:pt x="2270243" y="11367106"/>
                </a:lnTo>
                <a:lnTo>
                  <a:pt x="2296650" y="11320899"/>
                </a:lnTo>
                <a:lnTo>
                  <a:pt x="2322756" y="11259288"/>
                </a:lnTo>
                <a:lnTo>
                  <a:pt x="2348560" y="11213081"/>
                </a:lnTo>
                <a:lnTo>
                  <a:pt x="2374062" y="11166873"/>
                </a:lnTo>
                <a:lnTo>
                  <a:pt x="2399256" y="11105262"/>
                </a:lnTo>
                <a:lnTo>
                  <a:pt x="2424144" y="11059055"/>
                </a:lnTo>
                <a:lnTo>
                  <a:pt x="2448724" y="10997444"/>
                </a:lnTo>
                <a:lnTo>
                  <a:pt x="2472994" y="10951237"/>
                </a:lnTo>
                <a:lnTo>
                  <a:pt x="2496951" y="10905029"/>
                </a:lnTo>
                <a:lnTo>
                  <a:pt x="2520595" y="10843419"/>
                </a:lnTo>
                <a:lnTo>
                  <a:pt x="2543924" y="10797211"/>
                </a:lnTo>
                <a:lnTo>
                  <a:pt x="2566936" y="10735600"/>
                </a:lnTo>
                <a:lnTo>
                  <a:pt x="2589630" y="10689393"/>
                </a:lnTo>
                <a:lnTo>
                  <a:pt x="2612004" y="10627782"/>
                </a:lnTo>
                <a:lnTo>
                  <a:pt x="2634056" y="10581575"/>
                </a:lnTo>
                <a:lnTo>
                  <a:pt x="2655786" y="10519964"/>
                </a:lnTo>
                <a:lnTo>
                  <a:pt x="2677189" y="10458354"/>
                </a:lnTo>
                <a:lnTo>
                  <a:pt x="2698268" y="10412146"/>
                </a:lnTo>
                <a:lnTo>
                  <a:pt x="2719018" y="10350536"/>
                </a:lnTo>
                <a:lnTo>
                  <a:pt x="2739438" y="10304328"/>
                </a:lnTo>
                <a:lnTo>
                  <a:pt x="2759526" y="10242718"/>
                </a:lnTo>
                <a:lnTo>
                  <a:pt x="2779282" y="10181107"/>
                </a:lnTo>
                <a:lnTo>
                  <a:pt x="2798704" y="10134900"/>
                </a:lnTo>
                <a:lnTo>
                  <a:pt x="2817788" y="10073289"/>
                </a:lnTo>
                <a:lnTo>
                  <a:pt x="2836536" y="10011679"/>
                </a:lnTo>
                <a:lnTo>
                  <a:pt x="2854944" y="9965471"/>
                </a:lnTo>
                <a:lnTo>
                  <a:pt x="2873011" y="9903861"/>
                </a:lnTo>
                <a:lnTo>
                  <a:pt x="2890735" y="9842251"/>
                </a:lnTo>
                <a:lnTo>
                  <a:pt x="2908114" y="9780640"/>
                </a:lnTo>
                <a:lnTo>
                  <a:pt x="2925149" y="9734433"/>
                </a:lnTo>
                <a:lnTo>
                  <a:pt x="2941835" y="9672822"/>
                </a:lnTo>
                <a:lnTo>
                  <a:pt x="2958172" y="9611212"/>
                </a:lnTo>
                <a:lnTo>
                  <a:pt x="2974160" y="9549602"/>
                </a:lnTo>
                <a:lnTo>
                  <a:pt x="2989794" y="9487991"/>
                </a:lnTo>
                <a:lnTo>
                  <a:pt x="3005074" y="9426381"/>
                </a:lnTo>
                <a:lnTo>
                  <a:pt x="3019997" y="9380173"/>
                </a:lnTo>
                <a:lnTo>
                  <a:pt x="3034566" y="9318563"/>
                </a:lnTo>
                <a:lnTo>
                  <a:pt x="3048774" y="9256952"/>
                </a:lnTo>
                <a:lnTo>
                  <a:pt x="3062621" y="9195342"/>
                </a:lnTo>
                <a:lnTo>
                  <a:pt x="3076108" y="9133732"/>
                </a:lnTo>
                <a:lnTo>
                  <a:pt x="3089230" y="9072121"/>
                </a:lnTo>
                <a:lnTo>
                  <a:pt x="3101987" y="9010511"/>
                </a:lnTo>
                <a:lnTo>
                  <a:pt x="3114377" y="8948901"/>
                </a:lnTo>
                <a:lnTo>
                  <a:pt x="3126398" y="8887290"/>
                </a:lnTo>
                <a:lnTo>
                  <a:pt x="3138048" y="8825680"/>
                </a:lnTo>
                <a:lnTo>
                  <a:pt x="3149327" y="8764070"/>
                </a:lnTo>
                <a:lnTo>
                  <a:pt x="3160233" y="8702459"/>
                </a:lnTo>
                <a:lnTo>
                  <a:pt x="3170763" y="8640849"/>
                </a:lnTo>
                <a:lnTo>
                  <a:pt x="3180917" y="8579239"/>
                </a:lnTo>
                <a:lnTo>
                  <a:pt x="3190693" y="8517628"/>
                </a:lnTo>
                <a:lnTo>
                  <a:pt x="3200089" y="8456018"/>
                </a:lnTo>
                <a:lnTo>
                  <a:pt x="3209102" y="8394408"/>
                </a:lnTo>
                <a:lnTo>
                  <a:pt x="3217733" y="8332798"/>
                </a:lnTo>
                <a:lnTo>
                  <a:pt x="3225979" y="8271187"/>
                </a:lnTo>
                <a:lnTo>
                  <a:pt x="3233839" y="8209577"/>
                </a:lnTo>
                <a:lnTo>
                  <a:pt x="3241310" y="8147967"/>
                </a:lnTo>
                <a:lnTo>
                  <a:pt x="3248392" y="8086356"/>
                </a:lnTo>
                <a:lnTo>
                  <a:pt x="3255082" y="8024746"/>
                </a:lnTo>
                <a:lnTo>
                  <a:pt x="3261380" y="7963136"/>
                </a:lnTo>
                <a:lnTo>
                  <a:pt x="3267283" y="7886123"/>
                </a:lnTo>
                <a:lnTo>
                  <a:pt x="3272790" y="7824512"/>
                </a:lnTo>
                <a:lnTo>
                  <a:pt x="3277899" y="7762902"/>
                </a:lnTo>
                <a:lnTo>
                  <a:pt x="3282609" y="7701292"/>
                </a:lnTo>
                <a:lnTo>
                  <a:pt x="3286917" y="7639681"/>
                </a:lnTo>
                <a:lnTo>
                  <a:pt x="3290823" y="7578071"/>
                </a:lnTo>
                <a:lnTo>
                  <a:pt x="3294325" y="7501058"/>
                </a:lnTo>
                <a:lnTo>
                  <a:pt x="3297421" y="7439448"/>
                </a:lnTo>
                <a:lnTo>
                  <a:pt x="3300109" y="7377838"/>
                </a:lnTo>
                <a:lnTo>
                  <a:pt x="3302389" y="7316227"/>
                </a:lnTo>
                <a:lnTo>
                  <a:pt x="3304256" y="7254617"/>
                </a:lnTo>
                <a:lnTo>
                  <a:pt x="3305713" y="7177604"/>
                </a:lnTo>
                <a:lnTo>
                  <a:pt x="3306755" y="7115994"/>
                </a:lnTo>
                <a:lnTo>
                  <a:pt x="3307381" y="7054383"/>
                </a:lnTo>
                <a:lnTo>
                  <a:pt x="3307590" y="6992773"/>
                </a:lnTo>
                <a:lnTo>
                  <a:pt x="3307381" y="6915760"/>
                </a:lnTo>
                <a:lnTo>
                  <a:pt x="3306755" y="6854150"/>
                </a:lnTo>
                <a:lnTo>
                  <a:pt x="3305713" y="6792539"/>
                </a:lnTo>
                <a:lnTo>
                  <a:pt x="3304256" y="6730929"/>
                </a:lnTo>
                <a:lnTo>
                  <a:pt x="3302389" y="6653917"/>
                </a:lnTo>
                <a:lnTo>
                  <a:pt x="3300109" y="6592306"/>
                </a:lnTo>
                <a:lnTo>
                  <a:pt x="3297421" y="6530696"/>
                </a:lnTo>
                <a:lnTo>
                  <a:pt x="3294325" y="6469085"/>
                </a:lnTo>
                <a:lnTo>
                  <a:pt x="3290823" y="6392072"/>
                </a:lnTo>
                <a:lnTo>
                  <a:pt x="3286917" y="6330462"/>
                </a:lnTo>
                <a:lnTo>
                  <a:pt x="3282609" y="6268852"/>
                </a:lnTo>
                <a:lnTo>
                  <a:pt x="3277899" y="6207241"/>
                </a:lnTo>
                <a:lnTo>
                  <a:pt x="3272790" y="6145631"/>
                </a:lnTo>
                <a:lnTo>
                  <a:pt x="3267283" y="6084021"/>
                </a:lnTo>
                <a:lnTo>
                  <a:pt x="3261380" y="6007008"/>
                </a:lnTo>
                <a:lnTo>
                  <a:pt x="3255082" y="5945398"/>
                </a:lnTo>
                <a:lnTo>
                  <a:pt x="3248392" y="5883787"/>
                </a:lnTo>
                <a:lnTo>
                  <a:pt x="3241310" y="5822177"/>
                </a:lnTo>
                <a:lnTo>
                  <a:pt x="3233839" y="5760566"/>
                </a:lnTo>
                <a:lnTo>
                  <a:pt x="3225979" y="5698956"/>
                </a:lnTo>
                <a:lnTo>
                  <a:pt x="3217733" y="5637346"/>
                </a:lnTo>
                <a:lnTo>
                  <a:pt x="3209102" y="5575735"/>
                </a:lnTo>
                <a:lnTo>
                  <a:pt x="3200089" y="5514125"/>
                </a:lnTo>
                <a:lnTo>
                  <a:pt x="3190693" y="5452515"/>
                </a:lnTo>
                <a:lnTo>
                  <a:pt x="3180917" y="5390904"/>
                </a:lnTo>
                <a:lnTo>
                  <a:pt x="3170763" y="5329295"/>
                </a:lnTo>
                <a:lnTo>
                  <a:pt x="3160233" y="5267684"/>
                </a:lnTo>
                <a:lnTo>
                  <a:pt x="3149327" y="5206073"/>
                </a:lnTo>
                <a:lnTo>
                  <a:pt x="3138048" y="5144463"/>
                </a:lnTo>
                <a:lnTo>
                  <a:pt x="3126398" y="5082853"/>
                </a:lnTo>
                <a:lnTo>
                  <a:pt x="3114377" y="5021243"/>
                </a:lnTo>
                <a:lnTo>
                  <a:pt x="3101987" y="4959632"/>
                </a:lnTo>
                <a:lnTo>
                  <a:pt x="3089230" y="4898022"/>
                </a:lnTo>
                <a:lnTo>
                  <a:pt x="3076108" y="4836411"/>
                </a:lnTo>
                <a:lnTo>
                  <a:pt x="3062621" y="4774802"/>
                </a:lnTo>
                <a:lnTo>
                  <a:pt x="3048774" y="4713191"/>
                </a:lnTo>
                <a:lnTo>
                  <a:pt x="3034566" y="4651580"/>
                </a:lnTo>
                <a:lnTo>
                  <a:pt x="3019997" y="4589970"/>
                </a:lnTo>
                <a:lnTo>
                  <a:pt x="3005074" y="4543762"/>
                </a:lnTo>
                <a:lnTo>
                  <a:pt x="2989794" y="4482152"/>
                </a:lnTo>
                <a:lnTo>
                  <a:pt x="2974160" y="4420542"/>
                </a:lnTo>
                <a:lnTo>
                  <a:pt x="2958172" y="4358932"/>
                </a:lnTo>
                <a:lnTo>
                  <a:pt x="2941835" y="4297321"/>
                </a:lnTo>
                <a:lnTo>
                  <a:pt x="2925149" y="4235711"/>
                </a:lnTo>
                <a:lnTo>
                  <a:pt x="2908114" y="4189503"/>
                </a:lnTo>
                <a:lnTo>
                  <a:pt x="2890735" y="4127893"/>
                </a:lnTo>
                <a:lnTo>
                  <a:pt x="2873011" y="4066282"/>
                </a:lnTo>
                <a:lnTo>
                  <a:pt x="2854944" y="4004672"/>
                </a:lnTo>
                <a:lnTo>
                  <a:pt x="2836536" y="3958464"/>
                </a:lnTo>
                <a:lnTo>
                  <a:pt x="2817788" y="3896854"/>
                </a:lnTo>
                <a:lnTo>
                  <a:pt x="2798704" y="3835244"/>
                </a:lnTo>
                <a:lnTo>
                  <a:pt x="2779282" y="3789036"/>
                </a:lnTo>
                <a:lnTo>
                  <a:pt x="2759526" y="3727425"/>
                </a:lnTo>
                <a:lnTo>
                  <a:pt x="2739438" y="3665815"/>
                </a:lnTo>
                <a:lnTo>
                  <a:pt x="2719018" y="3619607"/>
                </a:lnTo>
                <a:lnTo>
                  <a:pt x="2698268" y="3557997"/>
                </a:lnTo>
                <a:lnTo>
                  <a:pt x="2677189" y="3511789"/>
                </a:lnTo>
                <a:lnTo>
                  <a:pt x="2655786" y="3450179"/>
                </a:lnTo>
                <a:lnTo>
                  <a:pt x="2634056" y="3388569"/>
                </a:lnTo>
                <a:lnTo>
                  <a:pt x="2612004" y="3342361"/>
                </a:lnTo>
                <a:lnTo>
                  <a:pt x="2589630" y="3280751"/>
                </a:lnTo>
                <a:lnTo>
                  <a:pt x="2566936" y="3234543"/>
                </a:lnTo>
                <a:lnTo>
                  <a:pt x="2543924" y="3172933"/>
                </a:lnTo>
                <a:lnTo>
                  <a:pt x="2520595" y="3126725"/>
                </a:lnTo>
                <a:lnTo>
                  <a:pt x="2496951" y="3065114"/>
                </a:lnTo>
                <a:lnTo>
                  <a:pt x="2472994" y="3018906"/>
                </a:lnTo>
                <a:lnTo>
                  <a:pt x="2448724" y="2972699"/>
                </a:lnTo>
                <a:lnTo>
                  <a:pt x="2424144" y="2911089"/>
                </a:lnTo>
                <a:lnTo>
                  <a:pt x="2399256" y="2864881"/>
                </a:lnTo>
                <a:lnTo>
                  <a:pt x="2374062" y="2803271"/>
                </a:lnTo>
                <a:lnTo>
                  <a:pt x="2348560" y="2757063"/>
                </a:lnTo>
                <a:lnTo>
                  <a:pt x="2322756" y="2710855"/>
                </a:lnTo>
                <a:lnTo>
                  <a:pt x="2296650" y="2649245"/>
                </a:lnTo>
                <a:lnTo>
                  <a:pt x="2270243" y="2603037"/>
                </a:lnTo>
                <a:lnTo>
                  <a:pt x="2243537" y="2556829"/>
                </a:lnTo>
                <a:lnTo>
                  <a:pt x="2216534" y="2510621"/>
                </a:lnTo>
                <a:lnTo>
                  <a:pt x="2189235" y="2449011"/>
                </a:lnTo>
                <a:lnTo>
                  <a:pt x="2161643" y="2402803"/>
                </a:lnTo>
                <a:lnTo>
                  <a:pt x="2133757" y="2356595"/>
                </a:lnTo>
                <a:lnTo>
                  <a:pt x="2105581" y="2310388"/>
                </a:lnTo>
                <a:lnTo>
                  <a:pt x="2077117" y="2248778"/>
                </a:lnTo>
                <a:lnTo>
                  <a:pt x="2048364" y="2202570"/>
                </a:lnTo>
                <a:lnTo>
                  <a:pt x="2019326" y="2156362"/>
                </a:lnTo>
                <a:lnTo>
                  <a:pt x="1990002" y="2110154"/>
                </a:lnTo>
                <a:lnTo>
                  <a:pt x="1960398" y="2063946"/>
                </a:lnTo>
                <a:lnTo>
                  <a:pt x="1930511" y="2017739"/>
                </a:lnTo>
                <a:lnTo>
                  <a:pt x="1900345" y="1971531"/>
                </a:lnTo>
                <a:lnTo>
                  <a:pt x="1869901" y="1925323"/>
                </a:lnTo>
                <a:lnTo>
                  <a:pt x="1839181" y="1879115"/>
                </a:lnTo>
                <a:lnTo>
                  <a:pt x="1808186" y="1832908"/>
                </a:lnTo>
                <a:lnTo>
                  <a:pt x="1776919" y="1786700"/>
                </a:lnTo>
                <a:lnTo>
                  <a:pt x="1745380" y="1740492"/>
                </a:lnTo>
                <a:lnTo>
                  <a:pt x="1713572" y="1694284"/>
                </a:lnTo>
                <a:lnTo>
                  <a:pt x="1681496" y="1648077"/>
                </a:lnTo>
                <a:lnTo>
                  <a:pt x="1649153" y="1601869"/>
                </a:lnTo>
                <a:lnTo>
                  <a:pt x="1616546" y="1555661"/>
                </a:lnTo>
                <a:lnTo>
                  <a:pt x="1583674" y="1509453"/>
                </a:lnTo>
                <a:lnTo>
                  <a:pt x="1550541" y="1478648"/>
                </a:lnTo>
                <a:lnTo>
                  <a:pt x="1517149" y="1432440"/>
                </a:lnTo>
                <a:lnTo>
                  <a:pt x="1483498" y="1386233"/>
                </a:lnTo>
                <a:lnTo>
                  <a:pt x="1449590" y="1340025"/>
                </a:lnTo>
                <a:lnTo>
                  <a:pt x="1415428" y="1293817"/>
                </a:lnTo>
                <a:lnTo>
                  <a:pt x="1381012" y="1263012"/>
                </a:lnTo>
                <a:lnTo>
                  <a:pt x="1311425" y="1170597"/>
                </a:lnTo>
                <a:lnTo>
                  <a:pt x="1276259" y="1139791"/>
                </a:lnTo>
                <a:lnTo>
                  <a:pt x="1205185" y="1047376"/>
                </a:lnTo>
                <a:lnTo>
                  <a:pt x="1169282" y="1016571"/>
                </a:lnTo>
                <a:lnTo>
                  <a:pt x="1133137" y="970363"/>
                </a:lnTo>
                <a:lnTo>
                  <a:pt x="1096751" y="939558"/>
                </a:lnTo>
                <a:lnTo>
                  <a:pt x="1060127" y="893350"/>
                </a:lnTo>
                <a:lnTo>
                  <a:pt x="1023265" y="862545"/>
                </a:lnTo>
                <a:lnTo>
                  <a:pt x="986168" y="816337"/>
                </a:lnTo>
                <a:lnTo>
                  <a:pt x="948835" y="785532"/>
                </a:lnTo>
                <a:lnTo>
                  <a:pt x="911272" y="739324"/>
                </a:lnTo>
                <a:lnTo>
                  <a:pt x="835453" y="677714"/>
                </a:lnTo>
                <a:lnTo>
                  <a:pt x="797202" y="631506"/>
                </a:lnTo>
                <a:lnTo>
                  <a:pt x="720023" y="569896"/>
                </a:lnTo>
                <a:lnTo>
                  <a:pt x="681098" y="523688"/>
                </a:lnTo>
                <a:lnTo>
                  <a:pt x="563005" y="431273"/>
                </a:lnTo>
                <a:lnTo>
                  <a:pt x="523207" y="385065"/>
                </a:lnTo>
                <a:lnTo>
                  <a:pt x="321026" y="231039"/>
                </a:lnTo>
                <a:lnTo>
                  <a:pt x="113685" y="77013"/>
                </a:lnTo>
                <a:lnTo>
                  <a:pt x="29348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CC3603-5DD8-D4B8-1699-2C61E10E80CC}"/>
              </a:ext>
            </a:extLst>
          </p:cNvPr>
          <p:cNvGrpSpPr/>
          <p:nvPr userDrawn="1"/>
        </p:nvGrpSpPr>
        <p:grpSpPr>
          <a:xfrm>
            <a:off x="15946292" y="-2256640"/>
            <a:ext cx="5353120" cy="2096440"/>
            <a:chOff x="16744880" y="-2416295"/>
            <a:chExt cx="5353120" cy="20964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2AF6C6-F1D2-E548-FC92-43FB397A2BD6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35C687C-CD58-68E6-6344-A7843C13A528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5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F712E9-49C7-C8D5-268E-FA5B84654A3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F6A74D-531B-B026-007A-CA0280C8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622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8769462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5595981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A41C253-5048-F07B-997B-1D03BC1334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5983" y="888938"/>
            <a:ext cx="10489463" cy="11911764"/>
          </a:xfr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pic>
        <p:nvPicPr>
          <p:cNvPr id="23" name="Picture 2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FD8A972-A8F4-3D39-9CFF-BCA9B204AE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F8FEAF-771F-CF99-CC82-F134B73E798F}"/>
              </a:ext>
            </a:extLst>
          </p:cNvPr>
          <p:cNvGrpSpPr/>
          <p:nvPr userDrawn="1"/>
        </p:nvGrpSpPr>
        <p:grpSpPr>
          <a:xfrm>
            <a:off x="15014153" y="-2256640"/>
            <a:ext cx="5353120" cy="2096440"/>
            <a:chOff x="16744880" y="-2416295"/>
            <a:chExt cx="5353120" cy="2096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48335A-3F37-2EC1-2DF3-C4C70E02C3FE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57BAC58B-21F8-F9A9-5C7C-8405E2200161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8639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F6A74D-531B-B026-007A-CA0280C8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622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8769462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5595981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A41C253-5048-F07B-997B-1D03BC1334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5983" y="888938"/>
            <a:ext cx="10489463" cy="11911764"/>
          </a:xfr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pic>
        <p:nvPicPr>
          <p:cNvPr id="25" name="Picture 2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A600B3-E3A4-59EB-BED5-A923CFA0D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397316" cy="13716000"/>
          </a:xfrm>
          <a:prstGeom prst="rect">
            <a:avLst/>
          </a:prstGeom>
        </p:spPr>
      </p:pic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9D814A45-1E4B-E19B-25BE-9956AAD151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A53355-DE36-2476-1880-71CB58571778}"/>
              </a:ext>
            </a:extLst>
          </p:cNvPr>
          <p:cNvGrpSpPr/>
          <p:nvPr userDrawn="1"/>
        </p:nvGrpSpPr>
        <p:grpSpPr>
          <a:xfrm>
            <a:off x="15014153" y="-2256640"/>
            <a:ext cx="5353120" cy="2096440"/>
            <a:chOff x="16744880" y="-2416295"/>
            <a:chExt cx="5353120" cy="2096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5C6FFF-B700-12E3-69E2-1637A83BE16A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3770E46-620E-E980-CB39-495E73E033F1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30021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4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C252FC-5D1F-F8F0-0377-BF04934B84B0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E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F6A74D-531B-B026-007A-CA0280C8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622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8769462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5595981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A41C253-5048-F07B-997B-1D03BC1334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5983" y="888938"/>
            <a:ext cx="10489463" cy="11911764"/>
          </a:xfr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pic>
        <p:nvPicPr>
          <p:cNvPr id="25" name="Picture 2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A600B3-E3A4-59EB-BED5-A923CFA0D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397316" cy="13716000"/>
          </a:xfrm>
          <a:prstGeom prst="rect">
            <a:avLst/>
          </a:prstGeom>
        </p:spPr>
      </p:pic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9D814A45-1E4B-E19B-25BE-9956AAD151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40B43-6BA9-9FC8-F941-0D7E00AA05D8}"/>
              </a:ext>
            </a:extLst>
          </p:cNvPr>
          <p:cNvGrpSpPr/>
          <p:nvPr userDrawn="1"/>
        </p:nvGrpSpPr>
        <p:grpSpPr>
          <a:xfrm>
            <a:off x="15014153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5F9549-3F0C-EBBD-C454-DA791844519B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BEE09E9-0213-A864-F326-3500C5BDF38C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16708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98099" y="13041654"/>
            <a:ext cx="619125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4" name="Picture 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57A55DB0-C8C8-A4DF-10A5-DF2B4B52E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3C5A31AC-246A-BEF4-0B30-C7ABA56C94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6" y="0"/>
            <a:ext cx="24382288" cy="12801087"/>
          </a:xfr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CFDD1EF-0369-4828-71BA-D46F08EA2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1522F4F-9A97-A479-2345-FB5FCDA18B22}"/>
              </a:ext>
            </a:extLst>
          </p:cNvPr>
          <p:cNvGrpSpPr/>
          <p:nvPr userDrawn="1"/>
        </p:nvGrpSpPr>
        <p:grpSpPr>
          <a:xfrm>
            <a:off x="9515440" y="-2256640"/>
            <a:ext cx="5353120" cy="2096440"/>
            <a:chOff x="16744880" y="-2416295"/>
            <a:chExt cx="5353120" cy="2096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11FEBA-17E5-D776-15C8-68B4A7BC3837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5687BA8-A26D-0222-911F-2DA323B91CCC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42938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dark)">
    <p:bg>
      <p:bgPr>
        <a:solidFill>
          <a:srgbClr val="223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icture containing black, screenshot, darkness&#10;&#10;Description automatically generated">
            <a:extLst>
              <a:ext uri="{FF2B5EF4-FFF2-40B4-BE49-F238E27FC236}">
                <a16:creationId xmlns:a16="http://schemas.microsoft.com/office/drawing/2014/main" id="{91ABB0E9-1A76-2BC8-EA63-61AD16E10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7387518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695654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09F02C1-B0E4-35E6-5CB2-5FDD65D8D2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3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55B9D632-98BB-14F0-1542-437CAE8EC0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12269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A9405BC9-834C-A2F5-E108-4799AE91E0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34743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EBC26B83-50E3-1A53-4C9B-363D5E9509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757219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5D7CAF53-D514-AE0D-953C-BCFD82B0D2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379696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6853D1C-CD2B-A015-90A4-A4EB1640D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2175" y="6743306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92AFC9-943F-AE0A-8E85-444685362F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175" y="7118649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D8D8C4B-6685-37F6-B82E-A41C6B73C0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175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5F7F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392590-E9B7-5075-EC3B-C41B660A6C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5451" y="6743306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929D560-01AA-8459-8842-648DCD0DF3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5451" y="7118649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4DE1FB47-1183-7888-C697-7575BF8C6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451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5F7F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5138EE1C-4A13-0601-E80E-0BBE4DD56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38727" y="6743306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D469601F-7D1D-A108-C358-EBD43AE242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38727" y="7118649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767F2E4E-9B5F-B4DA-45E7-9BC585D342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38727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5F7F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9F6EA7C7-A020-0F31-3588-6345461A11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62003" y="6743306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C331B22-5169-DCB3-D0F1-6FE5179AF3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62003" y="7118649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CF8B69CC-A070-7C77-ED8A-993ABC0FE1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62003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5F7F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C5DAE550-1597-044E-EC0D-BA0290EAC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385280" y="6743306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0ED27B45-E8E4-005D-778B-C9461E65D0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385280" y="7118649"/>
            <a:ext cx="4106545" cy="381117"/>
          </a:xfrm>
        </p:spPr>
        <p:txBody>
          <a:bodyPr/>
          <a:lstStyle>
            <a:lvl1pPr>
              <a:defRPr>
                <a:solidFill>
                  <a:srgbClr val="F5F7F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10AE1299-66D5-5ECD-E0F3-87D2E64877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385280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5F7F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pic>
        <p:nvPicPr>
          <p:cNvPr id="50" name="Picture 4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54DC484-4F8F-1BE4-A447-BAE7C51545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ircle, white, design&#10;&#10;Description automatically generated">
            <a:extLst>
              <a:ext uri="{FF2B5EF4-FFF2-40B4-BE49-F238E27FC236}">
                <a16:creationId xmlns:a16="http://schemas.microsoft.com/office/drawing/2014/main" id="{159F5E8F-6DCD-211E-CB63-AB735250D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695654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09F02C1-B0E4-35E6-5CB2-5FDD65D8D2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3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2000"/>
            </a:lvl1pPr>
          </a:lstStyle>
          <a:p>
            <a:pPr lvl="0" algn="ctr"/>
            <a:endParaRPr lang="en-GB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55B9D632-98BB-14F0-1542-437CAE8EC0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12269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2000"/>
            </a:lvl1pPr>
          </a:lstStyle>
          <a:p>
            <a:pPr lvl="0" algn="ctr"/>
            <a:endParaRPr lang="en-GB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A9405BC9-834C-A2F5-E108-4799AE91E0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34743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2000"/>
            </a:lvl1pPr>
          </a:lstStyle>
          <a:p>
            <a:pPr lvl="0" algn="ctr"/>
            <a:endParaRPr lang="en-GB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EBC26B83-50E3-1A53-4C9B-363D5E9509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757219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2000"/>
            </a:lvl1pPr>
          </a:lstStyle>
          <a:p>
            <a:pPr lvl="0" algn="ctr"/>
            <a:endParaRPr lang="en-GB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5D7CAF53-D514-AE0D-953C-BCFD82B0D2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379696" y="3936723"/>
            <a:ext cx="2584268" cy="2584268"/>
          </a:xfrm>
          <a:prstGeom prst="ellipse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2000"/>
            </a:lvl1pPr>
          </a:lstStyle>
          <a:p>
            <a:pPr lvl="0" algn="ctr"/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6853D1C-CD2B-A015-90A4-A4EB1640D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2175" y="6743306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92AFC9-943F-AE0A-8E85-444685362F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175" y="7118649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D8D8C4B-6685-37F6-B82E-A41C6B73C0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175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392590-E9B7-5075-EC3B-C41B660A6C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5451" y="6743306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929D560-01AA-8459-8842-648DCD0DF3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5451" y="7118649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4DE1FB47-1183-7888-C697-7575BF8C6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451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5138EE1C-4A13-0601-E80E-0BBE4DD56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38727" y="6743306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D469601F-7D1D-A108-C358-EBD43AE242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38727" y="7118649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767F2E4E-9B5F-B4DA-45E7-9BC585D342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38727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9F6EA7C7-A020-0F31-3588-6345461A11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62003" y="6743306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C331B22-5169-DCB3-D0F1-6FE5179AF3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62003" y="7118649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CF8B69CC-A070-7C77-ED8A-993ABC0FE1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62003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C5DAE550-1597-044E-EC0D-BA0290EAC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385280" y="6743306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Surname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0ED27B45-E8E4-005D-778B-C9461E65D0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385280" y="7118649"/>
            <a:ext cx="4106545" cy="38111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10AE1299-66D5-5ECD-E0F3-87D2E64877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385280" y="8146932"/>
            <a:ext cx="4106545" cy="368311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Bio</a:t>
            </a:r>
          </a:p>
        </p:txBody>
      </p:sp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60671CA5-7EA1-C00D-C6B8-9D5E6ABD17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Patter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032355E0-380E-CE13-E3A8-67135E1C0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Patter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esign&#10;&#10;Description automatically generated with medium confidence">
            <a:extLst>
              <a:ext uri="{FF2B5EF4-FFF2-40B4-BE49-F238E27FC236}">
                <a16:creationId xmlns:a16="http://schemas.microsoft.com/office/drawing/2014/main" id="{4984E086-7577-7CD0-1985-6DAD167BD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3CB58A-DC74-1076-8B7B-BFCCBE32A10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23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863DE8-2826-B8BF-C433-57479063B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7DC5BF-9BD5-5D04-01AF-D59CCF8C4D5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6232D1A-62D2-12A7-15A5-ABB60F02B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900567"/>
            <a:ext cx="16956540" cy="1718808"/>
          </a:xfrm>
        </p:spPr>
        <p:txBody>
          <a:bodyPr/>
          <a:lstStyle>
            <a:lvl1pPr>
              <a:lnSpc>
                <a:spcPts val="6000"/>
              </a:lnSpc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2724150"/>
            <a:ext cx="5136015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</p:spTree>
    <p:extLst>
      <p:ext uri="{BB962C8B-B14F-4D97-AF65-F5344CB8AC3E}">
        <p14:creationId xmlns:p14="http://schemas.microsoft.com/office/powerpoint/2010/main" val="22328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itle Only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900567"/>
            <a:ext cx="16956540" cy="1718808"/>
          </a:xfrm>
        </p:spPr>
        <p:txBody>
          <a:bodyPr/>
          <a:lstStyle>
            <a:lvl1pPr>
              <a:lnSpc>
                <a:spcPts val="6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2724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12" name="Picture 11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975A5D76-8045-5EA4-6111-403DEC9BC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1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47EED8-A905-BF9E-D539-EABBB4B1D4B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1298690" cy="1099683"/>
          </a:xfrm>
        </p:spPr>
        <p:txBody>
          <a:bodyPr/>
          <a:lstStyle>
            <a:lvl1pPr>
              <a:lnSpc>
                <a:spcPct val="100000"/>
              </a:lnSpc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411B01-C586-02E6-44FB-11CBD0E615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164215" y="0"/>
            <a:ext cx="10219787" cy="12792075"/>
          </a:xfrm>
          <a:custGeom>
            <a:avLst/>
            <a:gdLst>
              <a:gd name="connsiteX0" fmla="*/ 0 w 10219787"/>
              <a:gd name="connsiteY0" fmla="*/ 0 h 12792075"/>
              <a:gd name="connsiteX1" fmla="*/ 10219787 w 10219787"/>
              <a:gd name="connsiteY1" fmla="*/ 0 h 12792075"/>
              <a:gd name="connsiteX2" fmla="*/ 10219787 w 10219787"/>
              <a:gd name="connsiteY2" fmla="*/ 12792075 h 12792075"/>
              <a:gd name="connsiteX3" fmla="*/ 4718 w 10219787"/>
              <a:gd name="connsiteY3" fmla="*/ 12792075 h 12792075"/>
              <a:gd name="connsiteX4" fmla="*/ 11310 w 10219787"/>
              <a:gd name="connsiteY4" fmla="*/ 12784144 h 12792075"/>
              <a:gd name="connsiteX5" fmla="*/ 49347 w 10219787"/>
              <a:gd name="connsiteY5" fmla="*/ 12753339 h 12792075"/>
              <a:gd name="connsiteX6" fmla="*/ 124672 w 10219787"/>
              <a:gd name="connsiteY6" fmla="*/ 12660923 h 12792075"/>
              <a:gd name="connsiteX7" fmla="*/ 161956 w 10219787"/>
              <a:gd name="connsiteY7" fmla="*/ 12630118 h 12792075"/>
              <a:gd name="connsiteX8" fmla="*/ 235761 w 10219787"/>
              <a:gd name="connsiteY8" fmla="*/ 12537703 h 12792075"/>
              <a:gd name="connsiteX9" fmla="*/ 308534 w 10219787"/>
              <a:gd name="connsiteY9" fmla="*/ 12445287 h 12792075"/>
              <a:gd name="connsiteX10" fmla="*/ 344531 w 10219787"/>
              <a:gd name="connsiteY10" fmla="*/ 12414482 h 12792075"/>
              <a:gd name="connsiteX11" fmla="*/ 415733 w 10219787"/>
              <a:gd name="connsiteY11" fmla="*/ 12322067 h 12792075"/>
              <a:gd name="connsiteX12" fmla="*/ 450937 w 10219787"/>
              <a:gd name="connsiteY12" fmla="*/ 12275859 h 12792075"/>
              <a:gd name="connsiteX13" fmla="*/ 485873 w 10219787"/>
              <a:gd name="connsiteY13" fmla="*/ 12229651 h 12792075"/>
              <a:gd name="connsiteX14" fmla="*/ 520540 w 10219787"/>
              <a:gd name="connsiteY14" fmla="*/ 12183443 h 12792075"/>
              <a:gd name="connsiteX15" fmla="*/ 554936 w 10219787"/>
              <a:gd name="connsiteY15" fmla="*/ 12137236 h 12792075"/>
              <a:gd name="connsiteX16" fmla="*/ 589059 w 10219787"/>
              <a:gd name="connsiteY16" fmla="*/ 12091028 h 12792075"/>
              <a:gd name="connsiteX17" fmla="*/ 622908 w 10219787"/>
              <a:gd name="connsiteY17" fmla="*/ 12044820 h 12792075"/>
              <a:gd name="connsiteX18" fmla="*/ 656482 w 10219787"/>
              <a:gd name="connsiteY18" fmla="*/ 11998612 h 12792075"/>
              <a:gd name="connsiteX19" fmla="*/ 689777 w 10219787"/>
              <a:gd name="connsiteY19" fmla="*/ 11952405 h 12792075"/>
              <a:gd name="connsiteX20" fmla="*/ 722794 w 10219787"/>
              <a:gd name="connsiteY20" fmla="*/ 11906197 h 12792075"/>
              <a:gd name="connsiteX21" fmla="*/ 755529 w 10219787"/>
              <a:gd name="connsiteY21" fmla="*/ 11859989 h 12792075"/>
              <a:gd name="connsiteX22" fmla="*/ 787982 w 10219787"/>
              <a:gd name="connsiteY22" fmla="*/ 11813781 h 12792075"/>
              <a:gd name="connsiteX23" fmla="*/ 820150 w 10219787"/>
              <a:gd name="connsiteY23" fmla="*/ 11752171 h 12792075"/>
              <a:gd name="connsiteX24" fmla="*/ 852034 w 10219787"/>
              <a:gd name="connsiteY24" fmla="*/ 11705963 h 12792075"/>
              <a:gd name="connsiteX25" fmla="*/ 883630 w 10219787"/>
              <a:gd name="connsiteY25" fmla="*/ 11659755 h 12792075"/>
              <a:gd name="connsiteX26" fmla="*/ 914936 w 10219787"/>
              <a:gd name="connsiteY26" fmla="*/ 11613548 h 12792075"/>
              <a:gd name="connsiteX27" fmla="*/ 945951 w 10219787"/>
              <a:gd name="connsiteY27" fmla="*/ 11567340 h 12792075"/>
              <a:gd name="connsiteX28" fmla="*/ 976673 w 10219787"/>
              <a:gd name="connsiteY28" fmla="*/ 11505730 h 12792075"/>
              <a:gd name="connsiteX29" fmla="*/ 1007103 w 10219787"/>
              <a:gd name="connsiteY29" fmla="*/ 11459522 h 12792075"/>
              <a:gd name="connsiteX30" fmla="*/ 1037235 w 10219787"/>
              <a:gd name="connsiteY30" fmla="*/ 11413314 h 12792075"/>
              <a:gd name="connsiteX31" fmla="*/ 1067071 w 10219787"/>
              <a:gd name="connsiteY31" fmla="*/ 11351704 h 12792075"/>
              <a:gd name="connsiteX32" fmla="*/ 1096606 w 10219787"/>
              <a:gd name="connsiteY32" fmla="*/ 11305496 h 12792075"/>
              <a:gd name="connsiteX33" fmla="*/ 1125842 w 10219787"/>
              <a:gd name="connsiteY33" fmla="*/ 11259288 h 12792075"/>
              <a:gd name="connsiteX34" fmla="*/ 1154775 w 10219787"/>
              <a:gd name="connsiteY34" fmla="*/ 11197678 h 12792075"/>
              <a:gd name="connsiteX35" fmla="*/ 1183404 w 10219787"/>
              <a:gd name="connsiteY35" fmla="*/ 11151470 h 12792075"/>
              <a:gd name="connsiteX36" fmla="*/ 1211726 w 10219787"/>
              <a:gd name="connsiteY36" fmla="*/ 11105262 h 12792075"/>
              <a:gd name="connsiteX37" fmla="*/ 1239742 w 10219787"/>
              <a:gd name="connsiteY37" fmla="*/ 11043652 h 12792075"/>
              <a:gd name="connsiteX38" fmla="*/ 1267449 w 10219787"/>
              <a:gd name="connsiteY38" fmla="*/ 10997444 h 12792075"/>
              <a:gd name="connsiteX39" fmla="*/ 1294843 w 10219787"/>
              <a:gd name="connsiteY39" fmla="*/ 10935834 h 12792075"/>
              <a:gd name="connsiteX40" fmla="*/ 1321926 w 10219787"/>
              <a:gd name="connsiteY40" fmla="*/ 10889626 h 12792075"/>
              <a:gd name="connsiteX41" fmla="*/ 1348695 w 10219787"/>
              <a:gd name="connsiteY41" fmla="*/ 10828016 h 12792075"/>
              <a:gd name="connsiteX42" fmla="*/ 1375149 w 10219787"/>
              <a:gd name="connsiteY42" fmla="*/ 10781808 h 12792075"/>
              <a:gd name="connsiteX43" fmla="*/ 1401285 w 10219787"/>
              <a:gd name="connsiteY43" fmla="*/ 10720198 h 12792075"/>
              <a:gd name="connsiteX44" fmla="*/ 1427101 w 10219787"/>
              <a:gd name="connsiteY44" fmla="*/ 10673990 h 12792075"/>
              <a:gd name="connsiteX45" fmla="*/ 1452596 w 10219787"/>
              <a:gd name="connsiteY45" fmla="*/ 10612380 h 12792075"/>
              <a:gd name="connsiteX46" fmla="*/ 1477770 w 10219787"/>
              <a:gd name="connsiteY46" fmla="*/ 10550769 h 12792075"/>
              <a:gd name="connsiteX47" fmla="*/ 1502619 w 10219787"/>
              <a:gd name="connsiteY47" fmla="*/ 10504562 h 12792075"/>
              <a:gd name="connsiteX48" fmla="*/ 1527142 w 10219787"/>
              <a:gd name="connsiteY48" fmla="*/ 10442951 h 12792075"/>
              <a:gd name="connsiteX49" fmla="*/ 1551339 w 10219787"/>
              <a:gd name="connsiteY49" fmla="*/ 10381341 h 12792075"/>
              <a:gd name="connsiteX50" fmla="*/ 1575206 w 10219787"/>
              <a:gd name="connsiteY50" fmla="*/ 10335133 h 12792075"/>
              <a:gd name="connsiteX51" fmla="*/ 1598742 w 10219787"/>
              <a:gd name="connsiteY51" fmla="*/ 10273523 h 12792075"/>
              <a:gd name="connsiteX52" fmla="*/ 1621946 w 10219787"/>
              <a:gd name="connsiteY52" fmla="*/ 10211913 h 12792075"/>
              <a:gd name="connsiteX53" fmla="*/ 1644816 w 10219787"/>
              <a:gd name="connsiteY53" fmla="*/ 10165705 h 12792075"/>
              <a:gd name="connsiteX54" fmla="*/ 1667349 w 10219787"/>
              <a:gd name="connsiteY54" fmla="*/ 10104095 h 12792075"/>
              <a:gd name="connsiteX55" fmla="*/ 1689546 w 10219787"/>
              <a:gd name="connsiteY55" fmla="*/ 10042484 h 12792075"/>
              <a:gd name="connsiteX56" fmla="*/ 1711403 w 10219787"/>
              <a:gd name="connsiteY56" fmla="*/ 9980874 h 12792075"/>
              <a:gd name="connsiteX57" fmla="*/ 1732921 w 10219787"/>
              <a:gd name="connsiteY57" fmla="*/ 9934666 h 12792075"/>
              <a:gd name="connsiteX58" fmla="*/ 1754095 w 10219787"/>
              <a:gd name="connsiteY58" fmla="*/ 9873056 h 12792075"/>
              <a:gd name="connsiteX59" fmla="*/ 1774925 w 10219787"/>
              <a:gd name="connsiteY59" fmla="*/ 9811445 h 12792075"/>
              <a:gd name="connsiteX60" fmla="*/ 1795410 w 10219787"/>
              <a:gd name="connsiteY60" fmla="*/ 9749835 h 12792075"/>
              <a:gd name="connsiteX61" fmla="*/ 1815548 w 10219787"/>
              <a:gd name="connsiteY61" fmla="*/ 9688225 h 12792075"/>
              <a:gd name="connsiteX62" fmla="*/ 1835336 w 10219787"/>
              <a:gd name="connsiteY62" fmla="*/ 9626614 h 12792075"/>
              <a:gd name="connsiteX63" fmla="*/ 1854773 w 10219787"/>
              <a:gd name="connsiteY63" fmla="*/ 9580407 h 12792075"/>
              <a:gd name="connsiteX64" fmla="*/ 1873858 w 10219787"/>
              <a:gd name="connsiteY64" fmla="*/ 9518796 h 12792075"/>
              <a:gd name="connsiteX65" fmla="*/ 1892590 w 10219787"/>
              <a:gd name="connsiteY65" fmla="*/ 9457186 h 12792075"/>
              <a:gd name="connsiteX66" fmla="*/ 1910965 w 10219787"/>
              <a:gd name="connsiteY66" fmla="*/ 9395576 h 12792075"/>
              <a:gd name="connsiteX67" fmla="*/ 1928982 w 10219787"/>
              <a:gd name="connsiteY67" fmla="*/ 9333965 h 12792075"/>
              <a:gd name="connsiteX68" fmla="*/ 1946642 w 10219787"/>
              <a:gd name="connsiteY68" fmla="*/ 9272355 h 12792075"/>
              <a:gd name="connsiteX69" fmla="*/ 1963940 w 10219787"/>
              <a:gd name="connsiteY69" fmla="*/ 9210745 h 12792075"/>
              <a:gd name="connsiteX70" fmla="*/ 1980877 w 10219787"/>
              <a:gd name="connsiteY70" fmla="*/ 9149134 h 12792075"/>
              <a:gd name="connsiteX71" fmla="*/ 1997449 w 10219787"/>
              <a:gd name="connsiteY71" fmla="*/ 9087524 h 12792075"/>
              <a:gd name="connsiteX72" fmla="*/ 2013655 w 10219787"/>
              <a:gd name="connsiteY72" fmla="*/ 9025914 h 12792075"/>
              <a:gd name="connsiteX73" fmla="*/ 2029494 w 10219787"/>
              <a:gd name="connsiteY73" fmla="*/ 8964303 h 12792075"/>
              <a:gd name="connsiteX74" fmla="*/ 2044964 w 10219787"/>
              <a:gd name="connsiteY74" fmla="*/ 8902693 h 12792075"/>
              <a:gd name="connsiteX75" fmla="*/ 2060063 w 10219787"/>
              <a:gd name="connsiteY75" fmla="*/ 8841083 h 12792075"/>
              <a:gd name="connsiteX76" fmla="*/ 2074790 w 10219787"/>
              <a:gd name="connsiteY76" fmla="*/ 8779472 h 12792075"/>
              <a:gd name="connsiteX77" fmla="*/ 2089144 w 10219787"/>
              <a:gd name="connsiteY77" fmla="*/ 8717862 h 12792075"/>
              <a:gd name="connsiteX78" fmla="*/ 2103121 w 10219787"/>
              <a:gd name="connsiteY78" fmla="*/ 8656252 h 12792075"/>
              <a:gd name="connsiteX79" fmla="*/ 2116722 w 10219787"/>
              <a:gd name="connsiteY79" fmla="*/ 8594641 h 12792075"/>
              <a:gd name="connsiteX80" fmla="*/ 2129942 w 10219787"/>
              <a:gd name="connsiteY80" fmla="*/ 8517628 h 12792075"/>
              <a:gd name="connsiteX81" fmla="*/ 2142783 w 10219787"/>
              <a:gd name="connsiteY81" fmla="*/ 8456018 h 12792075"/>
              <a:gd name="connsiteX82" fmla="*/ 2155241 w 10219787"/>
              <a:gd name="connsiteY82" fmla="*/ 8394408 h 12792075"/>
              <a:gd name="connsiteX83" fmla="*/ 2167316 w 10219787"/>
              <a:gd name="connsiteY83" fmla="*/ 8332798 h 12792075"/>
              <a:gd name="connsiteX84" fmla="*/ 2179005 w 10219787"/>
              <a:gd name="connsiteY84" fmla="*/ 8271187 h 12792075"/>
              <a:gd name="connsiteX85" fmla="*/ 2190306 w 10219787"/>
              <a:gd name="connsiteY85" fmla="*/ 8209577 h 12792075"/>
              <a:gd name="connsiteX86" fmla="*/ 2201219 w 10219787"/>
              <a:gd name="connsiteY86" fmla="*/ 8132564 h 12792075"/>
              <a:gd name="connsiteX87" fmla="*/ 2211741 w 10219787"/>
              <a:gd name="connsiteY87" fmla="*/ 8070954 h 12792075"/>
              <a:gd name="connsiteX88" fmla="*/ 2221870 w 10219787"/>
              <a:gd name="connsiteY88" fmla="*/ 8009343 h 12792075"/>
              <a:gd name="connsiteX89" fmla="*/ 2231607 w 10219787"/>
              <a:gd name="connsiteY89" fmla="*/ 7947733 h 12792075"/>
              <a:gd name="connsiteX90" fmla="*/ 2240946 w 10219787"/>
              <a:gd name="connsiteY90" fmla="*/ 7886123 h 12792075"/>
              <a:gd name="connsiteX91" fmla="*/ 2249890 w 10219787"/>
              <a:gd name="connsiteY91" fmla="*/ 7809110 h 12792075"/>
              <a:gd name="connsiteX92" fmla="*/ 2258434 w 10219787"/>
              <a:gd name="connsiteY92" fmla="*/ 7747500 h 12792075"/>
              <a:gd name="connsiteX93" fmla="*/ 2266577 w 10219787"/>
              <a:gd name="connsiteY93" fmla="*/ 7685889 h 12792075"/>
              <a:gd name="connsiteX94" fmla="*/ 2274318 w 10219787"/>
              <a:gd name="connsiteY94" fmla="*/ 7624279 h 12792075"/>
              <a:gd name="connsiteX95" fmla="*/ 2281655 w 10219787"/>
              <a:gd name="connsiteY95" fmla="*/ 7547266 h 12792075"/>
              <a:gd name="connsiteX96" fmla="*/ 2288588 w 10219787"/>
              <a:gd name="connsiteY96" fmla="*/ 7485656 h 12792075"/>
              <a:gd name="connsiteX97" fmla="*/ 2295111 w 10219787"/>
              <a:gd name="connsiteY97" fmla="*/ 7424045 h 12792075"/>
              <a:gd name="connsiteX98" fmla="*/ 2301228 w 10219787"/>
              <a:gd name="connsiteY98" fmla="*/ 7347032 h 12792075"/>
              <a:gd name="connsiteX99" fmla="*/ 2306933 w 10219787"/>
              <a:gd name="connsiteY99" fmla="*/ 7285422 h 12792075"/>
              <a:gd name="connsiteX100" fmla="*/ 2312225 w 10219787"/>
              <a:gd name="connsiteY100" fmla="*/ 7223812 h 12792075"/>
              <a:gd name="connsiteX101" fmla="*/ 2317104 w 10219787"/>
              <a:gd name="connsiteY101" fmla="*/ 7146799 h 12792075"/>
              <a:gd name="connsiteX102" fmla="*/ 2321567 w 10219787"/>
              <a:gd name="connsiteY102" fmla="*/ 7085188 h 12792075"/>
              <a:gd name="connsiteX103" fmla="*/ 2325615 w 10219787"/>
              <a:gd name="connsiteY103" fmla="*/ 7008176 h 12792075"/>
              <a:gd name="connsiteX104" fmla="*/ 2329242 w 10219787"/>
              <a:gd name="connsiteY104" fmla="*/ 6946565 h 12792075"/>
              <a:gd name="connsiteX105" fmla="*/ 2332449 w 10219787"/>
              <a:gd name="connsiteY105" fmla="*/ 6884955 h 12792075"/>
              <a:gd name="connsiteX106" fmla="*/ 2335233 w 10219787"/>
              <a:gd name="connsiteY106" fmla="*/ 6807943 h 12792075"/>
              <a:gd name="connsiteX107" fmla="*/ 2337593 w 10219787"/>
              <a:gd name="connsiteY107" fmla="*/ 6746332 h 12792075"/>
              <a:gd name="connsiteX108" fmla="*/ 2339529 w 10219787"/>
              <a:gd name="connsiteY108" fmla="*/ 6669319 h 12792075"/>
              <a:gd name="connsiteX109" fmla="*/ 2341038 w 10219787"/>
              <a:gd name="connsiteY109" fmla="*/ 6607709 h 12792075"/>
              <a:gd name="connsiteX110" fmla="*/ 2342117 w 10219787"/>
              <a:gd name="connsiteY110" fmla="*/ 6546098 h 12792075"/>
              <a:gd name="connsiteX111" fmla="*/ 2342766 w 10219787"/>
              <a:gd name="connsiteY111" fmla="*/ 6469085 h 12792075"/>
              <a:gd name="connsiteX112" fmla="*/ 2342982 w 10219787"/>
              <a:gd name="connsiteY112" fmla="*/ 6407475 h 12792075"/>
              <a:gd name="connsiteX113" fmla="*/ 2342766 w 10219787"/>
              <a:gd name="connsiteY113" fmla="*/ 6330462 h 12792075"/>
              <a:gd name="connsiteX114" fmla="*/ 2342117 w 10219787"/>
              <a:gd name="connsiteY114" fmla="*/ 6268852 h 12792075"/>
              <a:gd name="connsiteX115" fmla="*/ 2341038 w 10219787"/>
              <a:gd name="connsiteY115" fmla="*/ 6191839 h 12792075"/>
              <a:gd name="connsiteX116" fmla="*/ 2339529 w 10219787"/>
              <a:gd name="connsiteY116" fmla="*/ 6130228 h 12792075"/>
              <a:gd name="connsiteX117" fmla="*/ 2337593 w 10219787"/>
              <a:gd name="connsiteY117" fmla="*/ 6053215 h 12792075"/>
              <a:gd name="connsiteX118" fmla="*/ 2335233 w 10219787"/>
              <a:gd name="connsiteY118" fmla="*/ 5991606 h 12792075"/>
              <a:gd name="connsiteX119" fmla="*/ 2332449 w 10219787"/>
              <a:gd name="connsiteY119" fmla="*/ 5929995 h 12792075"/>
              <a:gd name="connsiteX120" fmla="*/ 2329242 w 10219787"/>
              <a:gd name="connsiteY120" fmla="*/ 5852982 h 12792075"/>
              <a:gd name="connsiteX121" fmla="*/ 2325615 w 10219787"/>
              <a:gd name="connsiteY121" fmla="*/ 5791372 h 12792075"/>
              <a:gd name="connsiteX122" fmla="*/ 2321567 w 10219787"/>
              <a:gd name="connsiteY122" fmla="*/ 5714359 h 12792075"/>
              <a:gd name="connsiteX123" fmla="*/ 2317104 w 10219787"/>
              <a:gd name="connsiteY123" fmla="*/ 5652748 h 12792075"/>
              <a:gd name="connsiteX124" fmla="*/ 2312225 w 10219787"/>
              <a:gd name="connsiteY124" fmla="*/ 5591138 h 12792075"/>
              <a:gd name="connsiteX125" fmla="*/ 2306933 w 10219787"/>
              <a:gd name="connsiteY125" fmla="*/ 5514125 h 12792075"/>
              <a:gd name="connsiteX126" fmla="*/ 2301228 w 10219787"/>
              <a:gd name="connsiteY126" fmla="*/ 5452515 h 12792075"/>
              <a:gd name="connsiteX127" fmla="*/ 2295111 w 10219787"/>
              <a:gd name="connsiteY127" fmla="*/ 5390904 h 12792075"/>
              <a:gd name="connsiteX128" fmla="*/ 2288588 w 10219787"/>
              <a:gd name="connsiteY128" fmla="*/ 5313891 h 12792075"/>
              <a:gd name="connsiteX129" fmla="*/ 2281655 w 10219787"/>
              <a:gd name="connsiteY129" fmla="*/ 5252281 h 12792075"/>
              <a:gd name="connsiteX130" fmla="*/ 2274318 w 10219787"/>
              <a:gd name="connsiteY130" fmla="*/ 5190671 h 12792075"/>
              <a:gd name="connsiteX131" fmla="*/ 2266577 w 10219787"/>
              <a:gd name="connsiteY131" fmla="*/ 5113658 h 12792075"/>
              <a:gd name="connsiteX132" fmla="*/ 2258434 w 10219787"/>
              <a:gd name="connsiteY132" fmla="*/ 5052048 h 12792075"/>
              <a:gd name="connsiteX133" fmla="*/ 2249890 w 10219787"/>
              <a:gd name="connsiteY133" fmla="*/ 4990437 h 12792075"/>
              <a:gd name="connsiteX134" fmla="*/ 2240946 w 10219787"/>
              <a:gd name="connsiteY134" fmla="*/ 4928827 h 12792075"/>
              <a:gd name="connsiteX135" fmla="*/ 2231607 w 10219787"/>
              <a:gd name="connsiteY135" fmla="*/ 4851814 h 12792075"/>
              <a:gd name="connsiteX136" fmla="*/ 2221870 w 10219787"/>
              <a:gd name="connsiteY136" fmla="*/ 4790204 h 12792075"/>
              <a:gd name="connsiteX137" fmla="*/ 2211741 w 10219787"/>
              <a:gd name="connsiteY137" fmla="*/ 4728593 h 12792075"/>
              <a:gd name="connsiteX138" fmla="*/ 2201219 w 10219787"/>
              <a:gd name="connsiteY138" fmla="*/ 4666983 h 12792075"/>
              <a:gd name="connsiteX139" fmla="*/ 2190306 w 10219787"/>
              <a:gd name="connsiteY139" fmla="*/ 4605373 h 12792075"/>
              <a:gd name="connsiteX140" fmla="*/ 2179005 w 10219787"/>
              <a:gd name="connsiteY140" fmla="*/ 4528360 h 12792075"/>
              <a:gd name="connsiteX141" fmla="*/ 2167316 w 10219787"/>
              <a:gd name="connsiteY141" fmla="*/ 4466750 h 12792075"/>
              <a:gd name="connsiteX142" fmla="*/ 2155241 w 10219787"/>
              <a:gd name="connsiteY142" fmla="*/ 4405139 h 12792075"/>
              <a:gd name="connsiteX143" fmla="*/ 2142783 w 10219787"/>
              <a:gd name="connsiteY143" fmla="*/ 4343529 h 12792075"/>
              <a:gd name="connsiteX144" fmla="*/ 2129942 w 10219787"/>
              <a:gd name="connsiteY144" fmla="*/ 4281918 h 12792075"/>
              <a:gd name="connsiteX145" fmla="*/ 2116722 w 10219787"/>
              <a:gd name="connsiteY145" fmla="*/ 4220308 h 12792075"/>
              <a:gd name="connsiteX146" fmla="*/ 2103121 w 10219787"/>
              <a:gd name="connsiteY146" fmla="*/ 4158698 h 12792075"/>
              <a:gd name="connsiteX147" fmla="*/ 2089144 w 10219787"/>
              <a:gd name="connsiteY147" fmla="*/ 4081685 h 12792075"/>
              <a:gd name="connsiteX148" fmla="*/ 2074790 w 10219787"/>
              <a:gd name="connsiteY148" fmla="*/ 4020075 h 12792075"/>
              <a:gd name="connsiteX149" fmla="*/ 2060063 w 10219787"/>
              <a:gd name="connsiteY149" fmla="*/ 3958464 h 12792075"/>
              <a:gd name="connsiteX150" fmla="*/ 2044964 w 10219787"/>
              <a:gd name="connsiteY150" fmla="*/ 3896854 h 12792075"/>
              <a:gd name="connsiteX151" fmla="*/ 2029494 w 10219787"/>
              <a:gd name="connsiteY151" fmla="*/ 3835244 h 12792075"/>
              <a:gd name="connsiteX152" fmla="*/ 2013655 w 10219787"/>
              <a:gd name="connsiteY152" fmla="*/ 3773633 h 12792075"/>
              <a:gd name="connsiteX153" fmla="*/ 1997449 w 10219787"/>
              <a:gd name="connsiteY153" fmla="*/ 3712023 h 12792075"/>
              <a:gd name="connsiteX154" fmla="*/ 1980877 w 10219787"/>
              <a:gd name="connsiteY154" fmla="*/ 3650413 h 12792075"/>
              <a:gd name="connsiteX155" fmla="*/ 1963940 w 10219787"/>
              <a:gd name="connsiteY155" fmla="*/ 3588802 h 12792075"/>
              <a:gd name="connsiteX156" fmla="*/ 1946642 w 10219787"/>
              <a:gd name="connsiteY156" fmla="*/ 3527192 h 12792075"/>
              <a:gd name="connsiteX157" fmla="*/ 1928982 w 10219787"/>
              <a:gd name="connsiteY157" fmla="*/ 3465582 h 12792075"/>
              <a:gd name="connsiteX158" fmla="*/ 1910965 w 10219787"/>
              <a:gd name="connsiteY158" fmla="*/ 3403971 h 12792075"/>
              <a:gd name="connsiteX159" fmla="*/ 1892590 w 10219787"/>
              <a:gd name="connsiteY159" fmla="*/ 3342361 h 12792075"/>
              <a:gd name="connsiteX160" fmla="*/ 1873858 w 10219787"/>
              <a:gd name="connsiteY160" fmla="*/ 3280751 h 12792075"/>
              <a:gd name="connsiteX161" fmla="*/ 1854773 w 10219787"/>
              <a:gd name="connsiteY161" fmla="*/ 3234543 h 12792075"/>
              <a:gd name="connsiteX162" fmla="*/ 1835336 w 10219787"/>
              <a:gd name="connsiteY162" fmla="*/ 3172933 h 12792075"/>
              <a:gd name="connsiteX163" fmla="*/ 1815548 w 10219787"/>
              <a:gd name="connsiteY163" fmla="*/ 3111322 h 12792075"/>
              <a:gd name="connsiteX164" fmla="*/ 1795410 w 10219787"/>
              <a:gd name="connsiteY164" fmla="*/ 3049712 h 12792075"/>
              <a:gd name="connsiteX165" fmla="*/ 1774925 w 10219787"/>
              <a:gd name="connsiteY165" fmla="*/ 2988102 h 12792075"/>
              <a:gd name="connsiteX166" fmla="*/ 1754095 w 10219787"/>
              <a:gd name="connsiteY166" fmla="*/ 2926491 h 12792075"/>
              <a:gd name="connsiteX167" fmla="*/ 1732921 w 10219787"/>
              <a:gd name="connsiteY167" fmla="*/ 2880283 h 12792075"/>
              <a:gd name="connsiteX168" fmla="*/ 1711403 w 10219787"/>
              <a:gd name="connsiteY168" fmla="*/ 2818673 h 12792075"/>
              <a:gd name="connsiteX169" fmla="*/ 1689546 w 10219787"/>
              <a:gd name="connsiteY169" fmla="*/ 2757063 h 12792075"/>
              <a:gd name="connsiteX170" fmla="*/ 1667349 w 10219787"/>
              <a:gd name="connsiteY170" fmla="*/ 2695452 h 12792075"/>
              <a:gd name="connsiteX171" fmla="*/ 1644816 w 10219787"/>
              <a:gd name="connsiteY171" fmla="*/ 2649245 h 12792075"/>
              <a:gd name="connsiteX172" fmla="*/ 1621946 w 10219787"/>
              <a:gd name="connsiteY172" fmla="*/ 2587634 h 12792075"/>
              <a:gd name="connsiteX173" fmla="*/ 1598742 w 10219787"/>
              <a:gd name="connsiteY173" fmla="*/ 2526024 h 12792075"/>
              <a:gd name="connsiteX174" fmla="*/ 1575206 w 10219787"/>
              <a:gd name="connsiteY174" fmla="*/ 2464414 h 12792075"/>
              <a:gd name="connsiteX175" fmla="*/ 1551339 w 10219787"/>
              <a:gd name="connsiteY175" fmla="*/ 2418206 h 12792075"/>
              <a:gd name="connsiteX176" fmla="*/ 1527142 w 10219787"/>
              <a:gd name="connsiteY176" fmla="*/ 2356595 h 12792075"/>
              <a:gd name="connsiteX177" fmla="*/ 1502619 w 10219787"/>
              <a:gd name="connsiteY177" fmla="*/ 2294985 h 12792075"/>
              <a:gd name="connsiteX178" fmla="*/ 1477770 w 10219787"/>
              <a:gd name="connsiteY178" fmla="*/ 2248778 h 12792075"/>
              <a:gd name="connsiteX179" fmla="*/ 1452596 w 10219787"/>
              <a:gd name="connsiteY179" fmla="*/ 2187167 h 12792075"/>
              <a:gd name="connsiteX180" fmla="*/ 1427101 w 10219787"/>
              <a:gd name="connsiteY180" fmla="*/ 2140959 h 12792075"/>
              <a:gd name="connsiteX181" fmla="*/ 1401285 w 10219787"/>
              <a:gd name="connsiteY181" fmla="*/ 2079349 h 12792075"/>
              <a:gd name="connsiteX182" fmla="*/ 1375149 w 10219787"/>
              <a:gd name="connsiteY182" fmla="*/ 2033141 h 12792075"/>
              <a:gd name="connsiteX183" fmla="*/ 1348695 w 10219787"/>
              <a:gd name="connsiteY183" fmla="*/ 1971531 h 12792075"/>
              <a:gd name="connsiteX184" fmla="*/ 1321926 w 10219787"/>
              <a:gd name="connsiteY184" fmla="*/ 1925323 h 12792075"/>
              <a:gd name="connsiteX185" fmla="*/ 1294843 w 10219787"/>
              <a:gd name="connsiteY185" fmla="*/ 1863713 h 12792075"/>
              <a:gd name="connsiteX186" fmla="*/ 1267449 w 10219787"/>
              <a:gd name="connsiteY186" fmla="*/ 1817505 h 12792075"/>
              <a:gd name="connsiteX187" fmla="*/ 1239742 w 10219787"/>
              <a:gd name="connsiteY187" fmla="*/ 1755895 h 12792075"/>
              <a:gd name="connsiteX188" fmla="*/ 1211726 w 10219787"/>
              <a:gd name="connsiteY188" fmla="*/ 1709687 h 12792075"/>
              <a:gd name="connsiteX189" fmla="*/ 1183404 w 10219787"/>
              <a:gd name="connsiteY189" fmla="*/ 1648077 h 12792075"/>
              <a:gd name="connsiteX190" fmla="*/ 1154775 w 10219787"/>
              <a:gd name="connsiteY190" fmla="*/ 1601869 h 12792075"/>
              <a:gd name="connsiteX191" fmla="*/ 1125842 w 10219787"/>
              <a:gd name="connsiteY191" fmla="*/ 1555661 h 12792075"/>
              <a:gd name="connsiteX192" fmla="*/ 1096606 w 10219787"/>
              <a:gd name="connsiteY192" fmla="*/ 1494051 h 12792075"/>
              <a:gd name="connsiteX193" fmla="*/ 1067071 w 10219787"/>
              <a:gd name="connsiteY193" fmla="*/ 1447843 h 12792075"/>
              <a:gd name="connsiteX194" fmla="*/ 1037235 w 10219787"/>
              <a:gd name="connsiteY194" fmla="*/ 1386233 h 12792075"/>
              <a:gd name="connsiteX195" fmla="*/ 1007103 w 10219787"/>
              <a:gd name="connsiteY195" fmla="*/ 1340025 h 12792075"/>
              <a:gd name="connsiteX196" fmla="*/ 976673 w 10219787"/>
              <a:gd name="connsiteY196" fmla="*/ 1293817 h 12792075"/>
              <a:gd name="connsiteX197" fmla="*/ 945951 w 10219787"/>
              <a:gd name="connsiteY197" fmla="*/ 1247610 h 12792075"/>
              <a:gd name="connsiteX198" fmla="*/ 914936 w 10219787"/>
              <a:gd name="connsiteY198" fmla="*/ 1185999 h 12792075"/>
              <a:gd name="connsiteX199" fmla="*/ 883630 w 10219787"/>
              <a:gd name="connsiteY199" fmla="*/ 1139791 h 12792075"/>
              <a:gd name="connsiteX200" fmla="*/ 852034 w 10219787"/>
              <a:gd name="connsiteY200" fmla="*/ 1093584 h 12792075"/>
              <a:gd name="connsiteX201" fmla="*/ 820150 w 10219787"/>
              <a:gd name="connsiteY201" fmla="*/ 1047376 h 12792075"/>
              <a:gd name="connsiteX202" fmla="*/ 787982 w 10219787"/>
              <a:gd name="connsiteY202" fmla="*/ 1001168 h 12792075"/>
              <a:gd name="connsiteX203" fmla="*/ 755529 w 10219787"/>
              <a:gd name="connsiteY203" fmla="*/ 954960 h 12792075"/>
              <a:gd name="connsiteX204" fmla="*/ 722794 w 10219787"/>
              <a:gd name="connsiteY204" fmla="*/ 893350 h 12792075"/>
              <a:gd name="connsiteX205" fmla="*/ 689777 w 10219787"/>
              <a:gd name="connsiteY205" fmla="*/ 847142 h 12792075"/>
              <a:gd name="connsiteX206" fmla="*/ 656482 w 10219787"/>
              <a:gd name="connsiteY206" fmla="*/ 800934 h 12792075"/>
              <a:gd name="connsiteX207" fmla="*/ 622908 w 10219787"/>
              <a:gd name="connsiteY207" fmla="*/ 754727 h 12792075"/>
              <a:gd name="connsiteX208" fmla="*/ 589059 w 10219787"/>
              <a:gd name="connsiteY208" fmla="*/ 708519 h 12792075"/>
              <a:gd name="connsiteX209" fmla="*/ 554936 w 10219787"/>
              <a:gd name="connsiteY209" fmla="*/ 662311 h 12792075"/>
              <a:gd name="connsiteX210" fmla="*/ 520540 w 10219787"/>
              <a:gd name="connsiteY210" fmla="*/ 616104 h 12792075"/>
              <a:gd name="connsiteX211" fmla="*/ 485873 w 10219787"/>
              <a:gd name="connsiteY211" fmla="*/ 569896 h 12792075"/>
              <a:gd name="connsiteX212" fmla="*/ 450937 w 10219787"/>
              <a:gd name="connsiteY212" fmla="*/ 523688 h 12792075"/>
              <a:gd name="connsiteX213" fmla="*/ 415733 w 10219787"/>
              <a:gd name="connsiteY213" fmla="*/ 477480 h 12792075"/>
              <a:gd name="connsiteX214" fmla="*/ 380264 w 10219787"/>
              <a:gd name="connsiteY214" fmla="*/ 446675 h 12792075"/>
              <a:gd name="connsiteX215" fmla="*/ 308534 w 10219787"/>
              <a:gd name="connsiteY215" fmla="*/ 354260 h 12792075"/>
              <a:gd name="connsiteX216" fmla="*/ 235761 w 10219787"/>
              <a:gd name="connsiteY216" fmla="*/ 261844 h 12792075"/>
              <a:gd name="connsiteX217" fmla="*/ 198986 w 10219787"/>
              <a:gd name="connsiteY217" fmla="*/ 215636 h 12792075"/>
              <a:gd name="connsiteX218" fmla="*/ 161956 w 10219787"/>
              <a:gd name="connsiteY218" fmla="*/ 184831 h 12792075"/>
              <a:gd name="connsiteX219" fmla="*/ 87135 w 10219787"/>
              <a:gd name="connsiteY219" fmla="*/ 92416 h 12792075"/>
              <a:gd name="connsiteX220" fmla="*/ 49347 w 10219787"/>
              <a:gd name="connsiteY220" fmla="*/ 61611 h 12792075"/>
              <a:gd name="connsiteX221" fmla="*/ 11310 w 10219787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0219787" h="12792075">
                <a:moveTo>
                  <a:pt x="0" y="0"/>
                </a:moveTo>
                <a:lnTo>
                  <a:pt x="10219787" y="0"/>
                </a:lnTo>
                <a:lnTo>
                  <a:pt x="10219787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2" y="12660923"/>
                </a:lnTo>
                <a:lnTo>
                  <a:pt x="161956" y="12630118"/>
                </a:lnTo>
                <a:lnTo>
                  <a:pt x="235761" y="12537703"/>
                </a:lnTo>
                <a:lnTo>
                  <a:pt x="308534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8" y="12044820"/>
                </a:lnTo>
                <a:lnTo>
                  <a:pt x="656482" y="11998612"/>
                </a:lnTo>
                <a:lnTo>
                  <a:pt x="689777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3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5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6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6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5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3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7" y="847142"/>
                </a:lnTo>
                <a:lnTo>
                  <a:pt x="656482" y="800934"/>
                </a:lnTo>
                <a:lnTo>
                  <a:pt x="622908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4" y="446675"/>
                </a:lnTo>
                <a:lnTo>
                  <a:pt x="308534" y="354260"/>
                </a:lnTo>
                <a:lnTo>
                  <a:pt x="235761" y="261844"/>
                </a:lnTo>
                <a:lnTo>
                  <a:pt x="198986" y="215636"/>
                </a:lnTo>
                <a:lnTo>
                  <a:pt x="161956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4029E-A347-7D3F-BDDD-9D5EC4337271}"/>
              </a:ext>
            </a:extLst>
          </p:cNvPr>
          <p:cNvGrpSpPr/>
          <p:nvPr userDrawn="1"/>
        </p:nvGrpSpPr>
        <p:grpSpPr>
          <a:xfrm>
            <a:off x="16597547" y="-2256640"/>
            <a:ext cx="5353120" cy="2096440"/>
            <a:chOff x="16744880" y="-2416295"/>
            <a:chExt cx="5353120" cy="20964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27B33C-536D-C4CC-059C-ACD75422A0D7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6E82D13-74BC-7085-DBC8-40427AEC4B26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30854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Image 1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1E14B-1831-81A3-344B-88ABDD67A1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12365" y="0"/>
            <a:ext cx="8571635" cy="12792075"/>
          </a:xfrm>
          <a:custGeom>
            <a:avLst/>
            <a:gdLst>
              <a:gd name="connsiteX0" fmla="*/ 11691 w 8571635"/>
              <a:gd name="connsiteY0" fmla="*/ 0 h 12792075"/>
              <a:gd name="connsiteX1" fmla="*/ 8571635 w 8571635"/>
              <a:gd name="connsiteY1" fmla="*/ 0 h 12792075"/>
              <a:gd name="connsiteX2" fmla="*/ 8571635 w 8571635"/>
              <a:gd name="connsiteY2" fmla="*/ 12792075 h 12792075"/>
              <a:gd name="connsiteX3" fmla="*/ 0 w 8571635"/>
              <a:gd name="connsiteY3" fmla="*/ 12792075 h 12792075"/>
              <a:gd name="connsiteX4" fmla="*/ 9860 w 8571635"/>
              <a:gd name="connsiteY4" fmla="*/ 12784144 h 12792075"/>
              <a:gd name="connsiteX5" fmla="*/ 85717 w 8571635"/>
              <a:gd name="connsiteY5" fmla="*/ 12691729 h 12792075"/>
              <a:gd name="connsiteX6" fmla="*/ 123275 w 8571635"/>
              <a:gd name="connsiteY6" fmla="*/ 12660923 h 12792075"/>
              <a:gd name="connsiteX7" fmla="*/ 197641 w 8571635"/>
              <a:gd name="connsiteY7" fmla="*/ 12568508 h 12792075"/>
              <a:gd name="connsiteX8" fmla="*/ 234446 w 8571635"/>
              <a:gd name="connsiteY8" fmla="*/ 12537703 h 12792075"/>
              <a:gd name="connsiteX9" fmla="*/ 307290 w 8571635"/>
              <a:gd name="connsiteY9" fmla="*/ 12445287 h 12792075"/>
              <a:gd name="connsiteX10" fmla="*/ 379104 w 8571635"/>
              <a:gd name="connsiteY10" fmla="*/ 12352872 h 12792075"/>
              <a:gd name="connsiteX11" fmla="*/ 414621 w 8571635"/>
              <a:gd name="connsiteY11" fmla="*/ 12322067 h 12792075"/>
              <a:gd name="connsiteX12" fmla="*/ 484864 w 8571635"/>
              <a:gd name="connsiteY12" fmla="*/ 12229651 h 12792075"/>
              <a:gd name="connsiteX13" fmla="*/ 519586 w 8571635"/>
              <a:gd name="connsiteY13" fmla="*/ 12183443 h 12792075"/>
              <a:gd name="connsiteX14" fmla="*/ 554043 w 8571635"/>
              <a:gd name="connsiteY14" fmla="*/ 12137236 h 12792075"/>
              <a:gd name="connsiteX15" fmla="*/ 588230 w 8571635"/>
              <a:gd name="connsiteY15" fmla="*/ 12091028 h 12792075"/>
              <a:gd name="connsiteX16" fmla="*/ 622144 w 8571635"/>
              <a:gd name="connsiteY16" fmla="*/ 12044820 h 12792075"/>
              <a:gd name="connsiteX17" fmla="*/ 655787 w 8571635"/>
              <a:gd name="connsiteY17" fmla="*/ 11998612 h 12792075"/>
              <a:gd name="connsiteX18" fmla="*/ 689156 w 8571635"/>
              <a:gd name="connsiteY18" fmla="*/ 11952405 h 12792075"/>
              <a:gd name="connsiteX19" fmla="*/ 722249 w 8571635"/>
              <a:gd name="connsiteY19" fmla="*/ 11906197 h 12792075"/>
              <a:gd name="connsiteX20" fmla="*/ 755065 w 8571635"/>
              <a:gd name="connsiteY20" fmla="*/ 11859989 h 12792075"/>
              <a:gd name="connsiteX21" fmla="*/ 787601 w 8571635"/>
              <a:gd name="connsiteY21" fmla="*/ 11813781 h 12792075"/>
              <a:gd name="connsiteX22" fmla="*/ 819856 w 8571635"/>
              <a:gd name="connsiteY22" fmla="*/ 11767574 h 12792075"/>
              <a:gd name="connsiteX23" fmla="*/ 851830 w 8571635"/>
              <a:gd name="connsiteY23" fmla="*/ 11705963 h 12792075"/>
              <a:gd name="connsiteX24" fmla="*/ 883519 w 8571635"/>
              <a:gd name="connsiteY24" fmla="*/ 11659755 h 12792075"/>
              <a:gd name="connsiteX25" fmla="*/ 914922 w 8571635"/>
              <a:gd name="connsiteY25" fmla="*/ 11613548 h 12792075"/>
              <a:gd name="connsiteX26" fmla="*/ 946038 w 8571635"/>
              <a:gd name="connsiteY26" fmla="*/ 11567340 h 12792075"/>
              <a:gd name="connsiteX27" fmla="*/ 976865 w 8571635"/>
              <a:gd name="connsiteY27" fmla="*/ 11521132 h 12792075"/>
              <a:gd name="connsiteX28" fmla="*/ 1007399 w 8571635"/>
              <a:gd name="connsiteY28" fmla="*/ 11459522 h 12792075"/>
              <a:gd name="connsiteX29" fmla="*/ 1037643 w 8571635"/>
              <a:gd name="connsiteY29" fmla="*/ 11413314 h 12792075"/>
              <a:gd name="connsiteX30" fmla="*/ 1067593 w 8571635"/>
              <a:gd name="connsiteY30" fmla="*/ 11367106 h 12792075"/>
              <a:gd name="connsiteX31" fmla="*/ 1097247 w 8571635"/>
              <a:gd name="connsiteY31" fmla="*/ 11320899 h 12792075"/>
              <a:gd name="connsiteX32" fmla="*/ 1126603 w 8571635"/>
              <a:gd name="connsiteY32" fmla="*/ 11259288 h 12792075"/>
              <a:gd name="connsiteX33" fmla="*/ 1155661 w 8571635"/>
              <a:gd name="connsiteY33" fmla="*/ 11213081 h 12792075"/>
              <a:gd name="connsiteX34" fmla="*/ 1184417 w 8571635"/>
              <a:gd name="connsiteY34" fmla="*/ 11166873 h 12792075"/>
              <a:gd name="connsiteX35" fmla="*/ 1212871 w 8571635"/>
              <a:gd name="connsiteY35" fmla="*/ 11105262 h 12792075"/>
              <a:gd name="connsiteX36" fmla="*/ 1241023 w 8571635"/>
              <a:gd name="connsiteY36" fmla="*/ 11059055 h 12792075"/>
              <a:gd name="connsiteX37" fmla="*/ 1268867 w 8571635"/>
              <a:gd name="connsiteY37" fmla="*/ 10997444 h 12792075"/>
              <a:gd name="connsiteX38" fmla="*/ 1296405 w 8571635"/>
              <a:gd name="connsiteY38" fmla="*/ 10951237 h 12792075"/>
              <a:gd name="connsiteX39" fmla="*/ 1323635 w 8571635"/>
              <a:gd name="connsiteY39" fmla="*/ 10905029 h 12792075"/>
              <a:gd name="connsiteX40" fmla="*/ 1350551 w 8571635"/>
              <a:gd name="connsiteY40" fmla="*/ 10843419 h 12792075"/>
              <a:gd name="connsiteX41" fmla="*/ 1377159 w 8571635"/>
              <a:gd name="connsiteY41" fmla="*/ 10797211 h 12792075"/>
              <a:gd name="connsiteX42" fmla="*/ 1403451 w 8571635"/>
              <a:gd name="connsiteY42" fmla="*/ 10735600 h 12792075"/>
              <a:gd name="connsiteX43" fmla="*/ 1429427 w 8571635"/>
              <a:gd name="connsiteY43" fmla="*/ 10689393 h 12792075"/>
              <a:gd name="connsiteX44" fmla="*/ 1455087 w 8571635"/>
              <a:gd name="connsiteY44" fmla="*/ 10627782 h 12792075"/>
              <a:gd name="connsiteX45" fmla="*/ 1480427 w 8571635"/>
              <a:gd name="connsiteY45" fmla="*/ 10566172 h 12792075"/>
              <a:gd name="connsiteX46" fmla="*/ 1505447 w 8571635"/>
              <a:gd name="connsiteY46" fmla="*/ 10519964 h 12792075"/>
              <a:gd name="connsiteX47" fmla="*/ 1530145 w 8571635"/>
              <a:gd name="connsiteY47" fmla="*/ 10458354 h 12792075"/>
              <a:gd name="connsiteX48" fmla="*/ 1554519 w 8571635"/>
              <a:gd name="connsiteY48" fmla="*/ 10412146 h 12792075"/>
              <a:gd name="connsiteX49" fmla="*/ 1578567 w 8571635"/>
              <a:gd name="connsiteY49" fmla="*/ 10350536 h 12792075"/>
              <a:gd name="connsiteX50" fmla="*/ 1602289 w 8571635"/>
              <a:gd name="connsiteY50" fmla="*/ 10288926 h 12792075"/>
              <a:gd name="connsiteX51" fmla="*/ 1625683 w 8571635"/>
              <a:gd name="connsiteY51" fmla="*/ 10242718 h 12792075"/>
              <a:gd name="connsiteX52" fmla="*/ 1648747 w 8571635"/>
              <a:gd name="connsiteY52" fmla="*/ 10181107 h 12792075"/>
              <a:gd name="connsiteX53" fmla="*/ 1671475 w 8571635"/>
              <a:gd name="connsiteY53" fmla="*/ 10119497 h 12792075"/>
              <a:gd name="connsiteX54" fmla="*/ 1693873 w 8571635"/>
              <a:gd name="connsiteY54" fmla="*/ 10073289 h 12792075"/>
              <a:gd name="connsiteX55" fmla="*/ 1715935 w 8571635"/>
              <a:gd name="connsiteY55" fmla="*/ 10011679 h 12792075"/>
              <a:gd name="connsiteX56" fmla="*/ 1737659 w 8571635"/>
              <a:gd name="connsiteY56" fmla="*/ 9950069 h 12792075"/>
              <a:gd name="connsiteX57" fmla="*/ 1759043 w 8571635"/>
              <a:gd name="connsiteY57" fmla="*/ 9888458 h 12792075"/>
              <a:gd name="connsiteX58" fmla="*/ 1780091 w 8571635"/>
              <a:gd name="connsiteY58" fmla="*/ 9842251 h 12792075"/>
              <a:gd name="connsiteX59" fmla="*/ 1800795 w 8571635"/>
              <a:gd name="connsiteY59" fmla="*/ 9780640 h 12792075"/>
              <a:gd name="connsiteX60" fmla="*/ 1821155 w 8571635"/>
              <a:gd name="connsiteY60" fmla="*/ 9719030 h 12792075"/>
              <a:gd name="connsiteX61" fmla="*/ 1841167 w 8571635"/>
              <a:gd name="connsiteY61" fmla="*/ 9657420 h 12792075"/>
              <a:gd name="connsiteX62" fmla="*/ 1860835 w 8571635"/>
              <a:gd name="connsiteY62" fmla="*/ 9595809 h 12792075"/>
              <a:gd name="connsiteX63" fmla="*/ 1880155 w 8571635"/>
              <a:gd name="connsiteY63" fmla="*/ 9549602 h 12792075"/>
              <a:gd name="connsiteX64" fmla="*/ 1899123 w 8571635"/>
              <a:gd name="connsiteY64" fmla="*/ 9487991 h 12792075"/>
              <a:gd name="connsiteX65" fmla="*/ 1917743 w 8571635"/>
              <a:gd name="connsiteY65" fmla="*/ 9426381 h 12792075"/>
              <a:gd name="connsiteX66" fmla="*/ 1936005 w 8571635"/>
              <a:gd name="connsiteY66" fmla="*/ 9364771 h 12792075"/>
              <a:gd name="connsiteX67" fmla="*/ 1953913 w 8571635"/>
              <a:gd name="connsiteY67" fmla="*/ 9303160 h 12792075"/>
              <a:gd name="connsiteX68" fmla="*/ 1971465 w 8571635"/>
              <a:gd name="connsiteY68" fmla="*/ 9241550 h 12792075"/>
              <a:gd name="connsiteX69" fmla="*/ 1988659 w 8571635"/>
              <a:gd name="connsiteY69" fmla="*/ 9179940 h 12792075"/>
              <a:gd name="connsiteX70" fmla="*/ 2005491 w 8571635"/>
              <a:gd name="connsiteY70" fmla="*/ 9118329 h 12792075"/>
              <a:gd name="connsiteX71" fmla="*/ 2021963 w 8571635"/>
              <a:gd name="connsiteY71" fmla="*/ 9056719 h 12792075"/>
              <a:gd name="connsiteX72" fmla="*/ 2038071 w 8571635"/>
              <a:gd name="connsiteY72" fmla="*/ 8995109 h 12792075"/>
              <a:gd name="connsiteX73" fmla="*/ 2053813 w 8571635"/>
              <a:gd name="connsiteY73" fmla="*/ 8933498 h 12792075"/>
              <a:gd name="connsiteX74" fmla="*/ 2069189 w 8571635"/>
              <a:gd name="connsiteY74" fmla="*/ 8871888 h 12792075"/>
              <a:gd name="connsiteX75" fmla="*/ 2084195 w 8571635"/>
              <a:gd name="connsiteY75" fmla="*/ 8810278 h 12792075"/>
              <a:gd name="connsiteX76" fmla="*/ 2098835 w 8571635"/>
              <a:gd name="connsiteY76" fmla="*/ 8748667 h 12792075"/>
              <a:gd name="connsiteX77" fmla="*/ 2113099 w 8571635"/>
              <a:gd name="connsiteY77" fmla="*/ 8687057 h 12792075"/>
              <a:gd name="connsiteX78" fmla="*/ 2126991 w 8571635"/>
              <a:gd name="connsiteY78" fmla="*/ 8625447 h 12792075"/>
              <a:gd name="connsiteX79" fmla="*/ 2140511 w 8571635"/>
              <a:gd name="connsiteY79" fmla="*/ 8563836 h 12792075"/>
              <a:gd name="connsiteX80" fmla="*/ 2153651 w 8571635"/>
              <a:gd name="connsiteY80" fmla="*/ 8502226 h 12792075"/>
              <a:gd name="connsiteX81" fmla="*/ 2166413 w 8571635"/>
              <a:gd name="connsiteY81" fmla="*/ 8440616 h 12792075"/>
              <a:gd name="connsiteX82" fmla="*/ 2178795 w 8571635"/>
              <a:gd name="connsiteY82" fmla="*/ 8379005 h 12792075"/>
              <a:gd name="connsiteX83" fmla="*/ 2190797 w 8571635"/>
              <a:gd name="connsiteY83" fmla="*/ 8301993 h 12792075"/>
              <a:gd name="connsiteX84" fmla="*/ 2202415 w 8571635"/>
              <a:gd name="connsiteY84" fmla="*/ 8240382 h 12792075"/>
              <a:gd name="connsiteX85" fmla="*/ 2213647 w 8571635"/>
              <a:gd name="connsiteY85" fmla="*/ 8178772 h 12792075"/>
              <a:gd name="connsiteX86" fmla="*/ 2224493 w 8571635"/>
              <a:gd name="connsiteY86" fmla="*/ 8117162 h 12792075"/>
              <a:gd name="connsiteX87" fmla="*/ 2234951 w 8571635"/>
              <a:gd name="connsiteY87" fmla="*/ 8055551 h 12792075"/>
              <a:gd name="connsiteX88" fmla="*/ 2245019 w 8571635"/>
              <a:gd name="connsiteY88" fmla="*/ 7993941 h 12792075"/>
              <a:gd name="connsiteX89" fmla="*/ 2254695 w 8571635"/>
              <a:gd name="connsiteY89" fmla="*/ 7916928 h 12792075"/>
              <a:gd name="connsiteX90" fmla="*/ 2263979 w 8571635"/>
              <a:gd name="connsiteY90" fmla="*/ 7855318 h 12792075"/>
              <a:gd name="connsiteX91" fmla="*/ 2272867 w 8571635"/>
              <a:gd name="connsiteY91" fmla="*/ 7793707 h 12792075"/>
              <a:gd name="connsiteX92" fmla="*/ 2281359 w 8571635"/>
              <a:gd name="connsiteY92" fmla="*/ 7732097 h 12792075"/>
              <a:gd name="connsiteX93" fmla="*/ 2289453 w 8571635"/>
              <a:gd name="connsiteY93" fmla="*/ 7655084 h 12792075"/>
              <a:gd name="connsiteX94" fmla="*/ 2297147 w 8571635"/>
              <a:gd name="connsiteY94" fmla="*/ 7593474 h 12792075"/>
              <a:gd name="connsiteX95" fmla="*/ 2304439 w 8571635"/>
              <a:gd name="connsiteY95" fmla="*/ 7531863 h 12792075"/>
              <a:gd name="connsiteX96" fmla="*/ 2311331 w 8571635"/>
              <a:gd name="connsiteY96" fmla="*/ 7470253 h 12792075"/>
              <a:gd name="connsiteX97" fmla="*/ 2317815 w 8571635"/>
              <a:gd name="connsiteY97" fmla="*/ 7393240 h 12792075"/>
              <a:gd name="connsiteX98" fmla="*/ 2323893 w 8571635"/>
              <a:gd name="connsiteY98" fmla="*/ 7331630 h 12792075"/>
              <a:gd name="connsiteX99" fmla="*/ 2329563 w 8571635"/>
              <a:gd name="connsiteY99" fmla="*/ 7270019 h 12792075"/>
              <a:gd name="connsiteX100" fmla="*/ 2334823 w 8571635"/>
              <a:gd name="connsiteY100" fmla="*/ 7193007 h 12792075"/>
              <a:gd name="connsiteX101" fmla="*/ 2339673 w 8571635"/>
              <a:gd name="connsiteY101" fmla="*/ 7131396 h 12792075"/>
              <a:gd name="connsiteX102" fmla="*/ 2344109 w 8571635"/>
              <a:gd name="connsiteY102" fmla="*/ 7069786 h 12792075"/>
              <a:gd name="connsiteX103" fmla="*/ 2348131 w 8571635"/>
              <a:gd name="connsiteY103" fmla="*/ 6992773 h 12792075"/>
              <a:gd name="connsiteX104" fmla="*/ 2351737 w 8571635"/>
              <a:gd name="connsiteY104" fmla="*/ 6931163 h 12792075"/>
              <a:gd name="connsiteX105" fmla="*/ 2354923 w 8571635"/>
              <a:gd name="connsiteY105" fmla="*/ 6869552 h 12792075"/>
              <a:gd name="connsiteX106" fmla="*/ 2357691 w 8571635"/>
              <a:gd name="connsiteY106" fmla="*/ 6792539 h 12792075"/>
              <a:gd name="connsiteX107" fmla="*/ 2360039 w 8571635"/>
              <a:gd name="connsiteY107" fmla="*/ 6730929 h 12792075"/>
              <a:gd name="connsiteX108" fmla="*/ 2361963 w 8571635"/>
              <a:gd name="connsiteY108" fmla="*/ 6653917 h 12792075"/>
              <a:gd name="connsiteX109" fmla="*/ 2363461 w 8571635"/>
              <a:gd name="connsiteY109" fmla="*/ 6592306 h 12792075"/>
              <a:gd name="connsiteX110" fmla="*/ 2364533 w 8571635"/>
              <a:gd name="connsiteY110" fmla="*/ 6530696 h 12792075"/>
              <a:gd name="connsiteX111" fmla="*/ 2365179 w 8571635"/>
              <a:gd name="connsiteY111" fmla="*/ 6453683 h 12792075"/>
              <a:gd name="connsiteX112" fmla="*/ 2365393 w 8571635"/>
              <a:gd name="connsiteY112" fmla="*/ 6392072 h 12792075"/>
              <a:gd name="connsiteX113" fmla="*/ 2365179 w 8571635"/>
              <a:gd name="connsiteY113" fmla="*/ 6315059 h 12792075"/>
              <a:gd name="connsiteX114" fmla="*/ 2364533 w 8571635"/>
              <a:gd name="connsiteY114" fmla="*/ 6253450 h 12792075"/>
              <a:gd name="connsiteX115" fmla="*/ 2363461 w 8571635"/>
              <a:gd name="connsiteY115" fmla="*/ 6191839 h 12792075"/>
              <a:gd name="connsiteX116" fmla="*/ 2361963 w 8571635"/>
              <a:gd name="connsiteY116" fmla="*/ 6114826 h 12792075"/>
              <a:gd name="connsiteX117" fmla="*/ 2360039 w 8571635"/>
              <a:gd name="connsiteY117" fmla="*/ 6053215 h 12792075"/>
              <a:gd name="connsiteX118" fmla="*/ 2357691 w 8571635"/>
              <a:gd name="connsiteY118" fmla="*/ 5976203 h 12792075"/>
              <a:gd name="connsiteX119" fmla="*/ 2354923 w 8571635"/>
              <a:gd name="connsiteY119" fmla="*/ 5914592 h 12792075"/>
              <a:gd name="connsiteX120" fmla="*/ 2351737 w 8571635"/>
              <a:gd name="connsiteY120" fmla="*/ 5852982 h 12792075"/>
              <a:gd name="connsiteX121" fmla="*/ 2348131 w 8571635"/>
              <a:gd name="connsiteY121" fmla="*/ 5775969 h 12792075"/>
              <a:gd name="connsiteX122" fmla="*/ 2344109 w 8571635"/>
              <a:gd name="connsiteY122" fmla="*/ 5714359 h 12792075"/>
              <a:gd name="connsiteX123" fmla="*/ 2339673 w 8571635"/>
              <a:gd name="connsiteY123" fmla="*/ 5637346 h 12792075"/>
              <a:gd name="connsiteX124" fmla="*/ 2334823 w 8571635"/>
              <a:gd name="connsiteY124" fmla="*/ 5575735 h 12792075"/>
              <a:gd name="connsiteX125" fmla="*/ 2329563 w 8571635"/>
              <a:gd name="connsiteY125" fmla="*/ 5514125 h 12792075"/>
              <a:gd name="connsiteX126" fmla="*/ 2323893 w 8571635"/>
              <a:gd name="connsiteY126" fmla="*/ 5452515 h 12792075"/>
              <a:gd name="connsiteX127" fmla="*/ 2317815 w 8571635"/>
              <a:gd name="connsiteY127" fmla="*/ 5375502 h 12792075"/>
              <a:gd name="connsiteX128" fmla="*/ 2311331 w 8571635"/>
              <a:gd name="connsiteY128" fmla="*/ 5313891 h 12792075"/>
              <a:gd name="connsiteX129" fmla="*/ 2304439 w 8571635"/>
              <a:gd name="connsiteY129" fmla="*/ 5252281 h 12792075"/>
              <a:gd name="connsiteX130" fmla="*/ 2297147 w 8571635"/>
              <a:gd name="connsiteY130" fmla="*/ 5175269 h 12792075"/>
              <a:gd name="connsiteX131" fmla="*/ 2289453 w 8571635"/>
              <a:gd name="connsiteY131" fmla="*/ 5113658 h 12792075"/>
              <a:gd name="connsiteX132" fmla="*/ 2281359 w 8571635"/>
              <a:gd name="connsiteY132" fmla="*/ 5052048 h 12792075"/>
              <a:gd name="connsiteX133" fmla="*/ 2272867 w 8571635"/>
              <a:gd name="connsiteY133" fmla="*/ 4990437 h 12792075"/>
              <a:gd name="connsiteX134" fmla="*/ 2263979 w 8571635"/>
              <a:gd name="connsiteY134" fmla="*/ 4913424 h 12792075"/>
              <a:gd name="connsiteX135" fmla="*/ 2254695 w 8571635"/>
              <a:gd name="connsiteY135" fmla="*/ 4851814 h 12792075"/>
              <a:gd name="connsiteX136" fmla="*/ 2245019 w 8571635"/>
              <a:gd name="connsiteY136" fmla="*/ 4790204 h 12792075"/>
              <a:gd name="connsiteX137" fmla="*/ 2234951 w 8571635"/>
              <a:gd name="connsiteY137" fmla="*/ 4728593 h 12792075"/>
              <a:gd name="connsiteX138" fmla="*/ 2224493 w 8571635"/>
              <a:gd name="connsiteY138" fmla="*/ 4666983 h 12792075"/>
              <a:gd name="connsiteX139" fmla="*/ 2213647 w 8571635"/>
              <a:gd name="connsiteY139" fmla="*/ 4589970 h 12792075"/>
              <a:gd name="connsiteX140" fmla="*/ 2202415 w 8571635"/>
              <a:gd name="connsiteY140" fmla="*/ 4528360 h 12792075"/>
              <a:gd name="connsiteX141" fmla="*/ 2190797 w 8571635"/>
              <a:gd name="connsiteY141" fmla="*/ 4466750 h 12792075"/>
              <a:gd name="connsiteX142" fmla="*/ 2178795 w 8571635"/>
              <a:gd name="connsiteY142" fmla="*/ 4405139 h 12792075"/>
              <a:gd name="connsiteX143" fmla="*/ 2166413 w 8571635"/>
              <a:gd name="connsiteY143" fmla="*/ 4343529 h 12792075"/>
              <a:gd name="connsiteX144" fmla="*/ 2153651 w 8571635"/>
              <a:gd name="connsiteY144" fmla="*/ 4281918 h 12792075"/>
              <a:gd name="connsiteX145" fmla="*/ 2140511 w 8571635"/>
              <a:gd name="connsiteY145" fmla="*/ 4220308 h 12792075"/>
              <a:gd name="connsiteX146" fmla="*/ 2126991 w 8571635"/>
              <a:gd name="connsiteY146" fmla="*/ 4158698 h 12792075"/>
              <a:gd name="connsiteX147" fmla="*/ 2113099 w 8571635"/>
              <a:gd name="connsiteY147" fmla="*/ 4097087 h 12792075"/>
              <a:gd name="connsiteX148" fmla="*/ 2098835 w 8571635"/>
              <a:gd name="connsiteY148" fmla="*/ 4020075 h 12792075"/>
              <a:gd name="connsiteX149" fmla="*/ 2084195 w 8571635"/>
              <a:gd name="connsiteY149" fmla="*/ 3958464 h 12792075"/>
              <a:gd name="connsiteX150" fmla="*/ 2069189 w 8571635"/>
              <a:gd name="connsiteY150" fmla="*/ 3896854 h 12792075"/>
              <a:gd name="connsiteX151" fmla="*/ 2053813 w 8571635"/>
              <a:gd name="connsiteY151" fmla="*/ 3835244 h 12792075"/>
              <a:gd name="connsiteX152" fmla="*/ 2038071 w 8571635"/>
              <a:gd name="connsiteY152" fmla="*/ 3773633 h 12792075"/>
              <a:gd name="connsiteX153" fmla="*/ 2021963 w 8571635"/>
              <a:gd name="connsiteY153" fmla="*/ 3712023 h 12792075"/>
              <a:gd name="connsiteX154" fmla="*/ 2005491 w 8571635"/>
              <a:gd name="connsiteY154" fmla="*/ 3650413 h 12792075"/>
              <a:gd name="connsiteX155" fmla="*/ 1988659 w 8571635"/>
              <a:gd name="connsiteY155" fmla="*/ 3588802 h 12792075"/>
              <a:gd name="connsiteX156" fmla="*/ 1971465 w 8571635"/>
              <a:gd name="connsiteY156" fmla="*/ 3542594 h 12792075"/>
              <a:gd name="connsiteX157" fmla="*/ 1953913 w 8571635"/>
              <a:gd name="connsiteY157" fmla="*/ 3480984 h 12792075"/>
              <a:gd name="connsiteX158" fmla="*/ 1936005 w 8571635"/>
              <a:gd name="connsiteY158" fmla="*/ 3419374 h 12792075"/>
              <a:gd name="connsiteX159" fmla="*/ 1917743 w 8571635"/>
              <a:gd name="connsiteY159" fmla="*/ 3357764 h 12792075"/>
              <a:gd name="connsiteX160" fmla="*/ 1899123 w 8571635"/>
              <a:gd name="connsiteY160" fmla="*/ 3296153 h 12792075"/>
              <a:gd name="connsiteX161" fmla="*/ 1880155 w 8571635"/>
              <a:gd name="connsiteY161" fmla="*/ 3234543 h 12792075"/>
              <a:gd name="connsiteX162" fmla="*/ 1860835 w 8571635"/>
              <a:gd name="connsiteY162" fmla="*/ 3172933 h 12792075"/>
              <a:gd name="connsiteX163" fmla="*/ 1841167 w 8571635"/>
              <a:gd name="connsiteY163" fmla="*/ 3111322 h 12792075"/>
              <a:gd name="connsiteX164" fmla="*/ 1821155 w 8571635"/>
              <a:gd name="connsiteY164" fmla="*/ 3065114 h 12792075"/>
              <a:gd name="connsiteX165" fmla="*/ 1800795 w 8571635"/>
              <a:gd name="connsiteY165" fmla="*/ 3003504 h 12792075"/>
              <a:gd name="connsiteX166" fmla="*/ 1780091 w 8571635"/>
              <a:gd name="connsiteY166" fmla="*/ 2941894 h 12792075"/>
              <a:gd name="connsiteX167" fmla="*/ 1759043 w 8571635"/>
              <a:gd name="connsiteY167" fmla="*/ 2880283 h 12792075"/>
              <a:gd name="connsiteX168" fmla="*/ 1737659 w 8571635"/>
              <a:gd name="connsiteY168" fmla="*/ 2818673 h 12792075"/>
              <a:gd name="connsiteX169" fmla="*/ 1715935 w 8571635"/>
              <a:gd name="connsiteY169" fmla="*/ 2772465 h 12792075"/>
              <a:gd name="connsiteX170" fmla="*/ 1693873 w 8571635"/>
              <a:gd name="connsiteY170" fmla="*/ 2710855 h 12792075"/>
              <a:gd name="connsiteX171" fmla="*/ 1671475 w 8571635"/>
              <a:gd name="connsiteY171" fmla="*/ 2649245 h 12792075"/>
              <a:gd name="connsiteX172" fmla="*/ 1648747 w 8571635"/>
              <a:gd name="connsiteY172" fmla="*/ 2603037 h 12792075"/>
              <a:gd name="connsiteX173" fmla="*/ 1625683 w 8571635"/>
              <a:gd name="connsiteY173" fmla="*/ 2541427 h 12792075"/>
              <a:gd name="connsiteX174" fmla="*/ 1602289 w 8571635"/>
              <a:gd name="connsiteY174" fmla="*/ 2479816 h 12792075"/>
              <a:gd name="connsiteX175" fmla="*/ 1578567 w 8571635"/>
              <a:gd name="connsiteY175" fmla="*/ 2433609 h 12792075"/>
              <a:gd name="connsiteX176" fmla="*/ 1554519 w 8571635"/>
              <a:gd name="connsiteY176" fmla="*/ 2371998 h 12792075"/>
              <a:gd name="connsiteX177" fmla="*/ 1530145 w 8571635"/>
              <a:gd name="connsiteY177" fmla="*/ 2310388 h 12792075"/>
              <a:gd name="connsiteX178" fmla="*/ 1505447 w 8571635"/>
              <a:gd name="connsiteY178" fmla="*/ 2264180 h 12792075"/>
              <a:gd name="connsiteX179" fmla="*/ 1480427 w 8571635"/>
              <a:gd name="connsiteY179" fmla="*/ 2202570 h 12792075"/>
              <a:gd name="connsiteX180" fmla="*/ 1455087 w 8571635"/>
              <a:gd name="connsiteY180" fmla="*/ 2156362 h 12792075"/>
              <a:gd name="connsiteX181" fmla="*/ 1429427 w 8571635"/>
              <a:gd name="connsiteY181" fmla="*/ 2094751 h 12792075"/>
              <a:gd name="connsiteX182" fmla="*/ 1403451 w 8571635"/>
              <a:gd name="connsiteY182" fmla="*/ 2033141 h 12792075"/>
              <a:gd name="connsiteX183" fmla="*/ 1377159 w 8571635"/>
              <a:gd name="connsiteY183" fmla="*/ 1986933 h 12792075"/>
              <a:gd name="connsiteX184" fmla="*/ 1350551 w 8571635"/>
              <a:gd name="connsiteY184" fmla="*/ 1925323 h 12792075"/>
              <a:gd name="connsiteX185" fmla="*/ 1323635 w 8571635"/>
              <a:gd name="connsiteY185" fmla="*/ 1879115 h 12792075"/>
              <a:gd name="connsiteX186" fmla="*/ 1296405 w 8571635"/>
              <a:gd name="connsiteY186" fmla="*/ 1832908 h 12792075"/>
              <a:gd name="connsiteX187" fmla="*/ 1268867 w 8571635"/>
              <a:gd name="connsiteY187" fmla="*/ 1771297 h 12792075"/>
              <a:gd name="connsiteX188" fmla="*/ 1241023 w 8571635"/>
              <a:gd name="connsiteY188" fmla="*/ 1725089 h 12792075"/>
              <a:gd name="connsiteX189" fmla="*/ 1212871 w 8571635"/>
              <a:gd name="connsiteY189" fmla="*/ 1663479 h 12792075"/>
              <a:gd name="connsiteX190" fmla="*/ 1184417 w 8571635"/>
              <a:gd name="connsiteY190" fmla="*/ 1617272 h 12792075"/>
              <a:gd name="connsiteX191" fmla="*/ 1155661 w 8571635"/>
              <a:gd name="connsiteY191" fmla="*/ 1571064 h 12792075"/>
              <a:gd name="connsiteX192" fmla="*/ 1126603 w 8571635"/>
              <a:gd name="connsiteY192" fmla="*/ 1509453 h 12792075"/>
              <a:gd name="connsiteX193" fmla="*/ 1097247 w 8571635"/>
              <a:gd name="connsiteY193" fmla="*/ 1463246 h 12792075"/>
              <a:gd name="connsiteX194" fmla="*/ 1067593 w 8571635"/>
              <a:gd name="connsiteY194" fmla="*/ 1417038 h 12792075"/>
              <a:gd name="connsiteX195" fmla="*/ 1037643 w 8571635"/>
              <a:gd name="connsiteY195" fmla="*/ 1355428 h 12792075"/>
              <a:gd name="connsiteX196" fmla="*/ 1007399 w 8571635"/>
              <a:gd name="connsiteY196" fmla="*/ 1309220 h 12792075"/>
              <a:gd name="connsiteX197" fmla="*/ 976865 w 8571635"/>
              <a:gd name="connsiteY197" fmla="*/ 1263012 h 12792075"/>
              <a:gd name="connsiteX198" fmla="*/ 946038 w 8571635"/>
              <a:gd name="connsiteY198" fmla="*/ 1216804 h 12792075"/>
              <a:gd name="connsiteX199" fmla="*/ 914922 w 8571635"/>
              <a:gd name="connsiteY199" fmla="*/ 1155194 h 12792075"/>
              <a:gd name="connsiteX200" fmla="*/ 883519 w 8571635"/>
              <a:gd name="connsiteY200" fmla="*/ 1108986 h 12792075"/>
              <a:gd name="connsiteX201" fmla="*/ 851830 w 8571635"/>
              <a:gd name="connsiteY201" fmla="*/ 1062778 h 12792075"/>
              <a:gd name="connsiteX202" fmla="*/ 819856 w 8571635"/>
              <a:gd name="connsiteY202" fmla="*/ 1016571 h 12792075"/>
              <a:gd name="connsiteX203" fmla="*/ 787601 w 8571635"/>
              <a:gd name="connsiteY203" fmla="*/ 970363 h 12792075"/>
              <a:gd name="connsiteX204" fmla="*/ 755065 w 8571635"/>
              <a:gd name="connsiteY204" fmla="*/ 924155 h 12792075"/>
              <a:gd name="connsiteX205" fmla="*/ 722249 w 8571635"/>
              <a:gd name="connsiteY205" fmla="*/ 877947 h 12792075"/>
              <a:gd name="connsiteX206" fmla="*/ 689156 w 8571635"/>
              <a:gd name="connsiteY206" fmla="*/ 831740 h 12792075"/>
              <a:gd name="connsiteX207" fmla="*/ 655787 w 8571635"/>
              <a:gd name="connsiteY207" fmla="*/ 785532 h 12792075"/>
              <a:gd name="connsiteX208" fmla="*/ 622144 w 8571635"/>
              <a:gd name="connsiteY208" fmla="*/ 739324 h 12792075"/>
              <a:gd name="connsiteX209" fmla="*/ 588230 w 8571635"/>
              <a:gd name="connsiteY209" fmla="*/ 693117 h 12792075"/>
              <a:gd name="connsiteX210" fmla="*/ 554043 w 8571635"/>
              <a:gd name="connsiteY210" fmla="*/ 646909 h 12792075"/>
              <a:gd name="connsiteX211" fmla="*/ 519586 w 8571635"/>
              <a:gd name="connsiteY211" fmla="*/ 600701 h 12792075"/>
              <a:gd name="connsiteX212" fmla="*/ 484864 w 8571635"/>
              <a:gd name="connsiteY212" fmla="*/ 554493 h 12792075"/>
              <a:gd name="connsiteX213" fmla="*/ 414621 w 8571635"/>
              <a:gd name="connsiteY213" fmla="*/ 462078 h 12792075"/>
              <a:gd name="connsiteX214" fmla="*/ 343327 w 8571635"/>
              <a:gd name="connsiteY214" fmla="*/ 369662 h 12792075"/>
              <a:gd name="connsiteX215" fmla="*/ 307290 w 8571635"/>
              <a:gd name="connsiteY215" fmla="*/ 338857 h 12792075"/>
              <a:gd name="connsiteX216" fmla="*/ 234446 w 8571635"/>
              <a:gd name="connsiteY216" fmla="*/ 246441 h 12792075"/>
              <a:gd name="connsiteX217" fmla="*/ 197641 w 8571635"/>
              <a:gd name="connsiteY217" fmla="*/ 200234 h 12792075"/>
              <a:gd name="connsiteX218" fmla="*/ 160583 w 8571635"/>
              <a:gd name="connsiteY218" fmla="*/ 169429 h 12792075"/>
              <a:gd name="connsiteX219" fmla="*/ 85717 w 8571635"/>
              <a:gd name="connsiteY219" fmla="*/ 77013 h 12792075"/>
              <a:gd name="connsiteX220" fmla="*/ 47912 w 8571635"/>
              <a:gd name="connsiteY220" fmla="*/ 46208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8571635" h="12792075">
                <a:moveTo>
                  <a:pt x="11691" y="0"/>
                </a:moveTo>
                <a:lnTo>
                  <a:pt x="8571635" y="0"/>
                </a:lnTo>
                <a:lnTo>
                  <a:pt x="8571635" y="12792075"/>
                </a:lnTo>
                <a:lnTo>
                  <a:pt x="0" y="12792075"/>
                </a:lnTo>
                <a:lnTo>
                  <a:pt x="9860" y="12784144"/>
                </a:lnTo>
                <a:lnTo>
                  <a:pt x="85717" y="12691729"/>
                </a:lnTo>
                <a:lnTo>
                  <a:pt x="123275" y="12660923"/>
                </a:lnTo>
                <a:lnTo>
                  <a:pt x="197641" y="12568508"/>
                </a:lnTo>
                <a:lnTo>
                  <a:pt x="234446" y="12537703"/>
                </a:lnTo>
                <a:lnTo>
                  <a:pt x="307290" y="12445287"/>
                </a:lnTo>
                <a:lnTo>
                  <a:pt x="379104" y="12352872"/>
                </a:lnTo>
                <a:lnTo>
                  <a:pt x="414621" y="12322067"/>
                </a:lnTo>
                <a:lnTo>
                  <a:pt x="484864" y="12229651"/>
                </a:lnTo>
                <a:lnTo>
                  <a:pt x="519586" y="12183443"/>
                </a:lnTo>
                <a:lnTo>
                  <a:pt x="554043" y="12137236"/>
                </a:lnTo>
                <a:lnTo>
                  <a:pt x="588230" y="12091028"/>
                </a:lnTo>
                <a:lnTo>
                  <a:pt x="622144" y="12044820"/>
                </a:lnTo>
                <a:lnTo>
                  <a:pt x="655787" y="11998612"/>
                </a:lnTo>
                <a:lnTo>
                  <a:pt x="689156" y="11952405"/>
                </a:lnTo>
                <a:lnTo>
                  <a:pt x="722249" y="11906197"/>
                </a:lnTo>
                <a:lnTo>
                  <a:pt x="755065" y="11859989"/>
                </a:lnTo>
                <a:lnTo>
                  <a:pt x="787601" y="11813781"/>
                </a:lnTo>
                <a:lnTo>
                  <a:pt x="819856" y="11767574"/>
                </a:lnTo>
                <a:lnTo>
                  <a:pt x="851830" y="11705963"/>
                </a:lnTo>
                <a:lnTo>
                  <a:pt x="883519" y="11659755"/>
                </a:lnTo>
                <a:lnTo>
                  <a:pt x="914922" y="11613548"/>
                </a:lnTo>
                <a:lnTo>
                  <a:pt x="946038" y="11567340"/>
                </a:lnTo>
                <a:lnTo>
                  <a:pt x="976865" y="11521132"/>
                </a:lnTo>
                <a:lnTo>
                  <a:pt x="1007399" y="11459522"/>
                </a:lnTo>
                <a:lnTo>
                  <a:pt x="1037643" y="11413314"/>
                </a:lnTo>
                <a:lnTo>
                  <a:pt x="1067593" y="11367106"/>
                </a:lnTo>
                <a:lnTo>
                  <a:pt x="1097247" y="11320899"/>
                </a:lnTo>
                <a:lnTo>
                  <a:pt x="1126603" y="11259288"/>
                </a:lnTo>
                <a:lnTo>
                  <a:pt x="1155661" y="11213081"/>
                </a:lnTo>
                <a:lnTo>
                  <a:pt x="1184417" y="11166873"/>
                </a:lnTo>
                <a:lnTo>
                  <a:pt x="1212871" y="11105262"/>
                </a:lnTo>
                <a:lnTo>
                  <a:pt x="1241023" y="11059055"/>
                </a:lnTo>
                <a:lnTo>
                  <a:pt x="1268867" y="10997444"/>
                </a:lnTo>
                <a:lnTo>
                  <a:pt x="1296405" y="10951237"/>
                </a:lnTo>
                <a:lnTo>
                  <a:pt x="1323635" y="10905029"/>
                </a:lnTo>
                <a:lnTo>
                  <a:pt x="1350551" y="10843419"/>
                </a:lnTo>
                <a:lnTo>
                  <a:pt x="1377159" y="10797211"/>
                </a:lnTo>
                <a:lnTo>
                  <a:pt x="1403451" y="10735600"/>
                </a:lnTo>
                <a:lnTo>
                  <a:pt x="1429427" y="10689393"/>
                </a:lnTo>
                <a:lnTo>
                  <a:pt x="1455087" y="10627782"/>
                </a:lnTo>
                <a:lnTo>
                  <a:pt x="1480427" y="10566172"/>
                </a:lnTo>
                <a:lnTo>
                  <a:pt x="1505447" y="10519964"/>
                </a:lnTo>
                <a:lnTo>
                  <a:pt x="1530145" y="10458354"/>
                </a:lnTo>
                <a:lnTo>
                  <a:pt x="1554519" y="10412146"/>
                </a:lnTo>
                <a:lnTo>
                  <a:pt x="1578567" y="10350536"/>
                </a:lnTo>
                <a:lnTo>
                  <a:pt x="1602289" y="10288926"/>
                </a:lnTo>
                <a:lnTo>
                  <a:pt x="1625683" y="10242718"/>
                </a:lnTo>
                <a:lnTo>
                  <a:pt x="1648747" y="10181107"/>
                </a:lnTo>
                <a:lnTo>
                  <a:pt x="1671475" y="10119497"/>
                </a:lnTo>
                <a:lnTo>
                  <a:pt x="1693873" y="10073289"/>
                </a:lnTo>
                <a:lnTo>
                  <a:pt x="1715935" y="10011679"/>
                </a:lnTo>
                <a:lnTo>
                  <a:pt x="1737659" y="9950069"/>
                </a:lnTo>
                <a:lnTo>
                  <a:pt x="1759043" y="9888458"/>
                </a:lnTo>
                <a:lnTo>
                  <a:pt x="1780091" y="9842251"/>
                </a:lnTo>
                <a:lnTo>
                  <a:pt x="1800795" y="9780640"/>
                </a:lnTo>
                <a:lnTo>
                  <a:pt x="1821155" y="9719030"/>
                </a:lnTo>
                <a:lnTo>
                  <a:pt x="1841167" y="9657420"/>
                </a:lnTo>
                <a:lnTo>
                  <a:pt x="1860835" y="9595809"/>
                </a:lnTo>
                <a:lnTo>
                  <a:pt x="1880155" y="9549602"/>
                </a:lnTo>
                <a:lnTo>
                  <a:pt x="1899123" y="9487991"/>
                </a:lnTo>
                <a:lnTo>
                  <a:pt x="1917743" y="9426381"/>
                </a:lnTo>
                <a:lnTo>
                  <a:pt x="1936005" y="9364771"/>
                </a:lnTo>
                <a:lnTo>
                  <a:pt x="1953913" y="9303160"/>
                </a:lnTo>
                <a:lnTo>
                  <a:pt x="1971465" y="9241550"/>
                </a:lnTo>
                <a:lnTo>
                  <a:pt x="1988659" y="9179940"/>
                </a:lnTo>
                <a:lnTo>
                  <a:pt x="2005491" y="9118329"/>
                </a:lnTo>
                <a:lnTo>
                  <a:pt x="2021963" y="9056719"/>
                </a:lnTo>
                <a:lnTo>
                  <a:pt x="2038071" y="8995109"/>
                </a:lnTo>
                <a:lnTo>
                  <a:pt x="2053813" y="8933498"/>
                </a:lnTo>
                <a:lnTo>
                  <a:pt x="2069189" y="8871888"/>
                </a:lnTo>
                <a:lnTo>
                  <a:pt x="2084195" y="8810278"/>
                </a:lnTo>
                <a:lnTo>
                  <a:pt x="2098835" y="8748667"/>
                </a:lnTo>
                <a:lnTo>
                  <a:pt x="2113099" y="8687057"/>
                </a:lnTo>
                <a:lnTo>
                  <a:pt x="2126991" y="8625447"/>
                </a:lnTo>
                <a:lnTo>
                  <a:pt x="2140511" y="8563836"/>
                </a:lnTo>
                <a:lnTo>
                  <a:pt x="2153651" y="8502226"/>
                </a:lnTo>
                <a:lnTo>
                  <a:pt x="2166413" y="8440616"/>
                </a:lnTo>
                <a:lnTo>
                  <a:pt x="2178795" y="8379005"/>
                </a:lnTo>
                <a:lnTo>
                  <a:pt x="2190797" y="8301993"/>
                </a:lnTo>
                <a:lnTo>
                  <a:pt x="2202415" y="8240382"/>
                </a:lnTo>
                <a:lnTo>
                  <a:pt x="2213647" y="8178772"/>
                </a:lnTo>
                <a:lnTo>
                  <a:pt x="2224493" y="8117162"/>
                </a:lnTo>
                <a:lnTo>
                  <a:pt x="2234951" y="8055551"/>
                </a:lnTo>
                <a:lnTo>
                  <a:pt x="2245019" y="7993941"/>
                </a:lnTo>
                <a:lnTo>
                  <a:pt x="2254695" y="7916928"/>
                </a:lnTo>
                <a:lnTo>
                  <a:pt x="2263979" y="7855318"/>
                </a:lnTo>
                <a:lnTo>
                  <a:pt x="2272867" y="7793707"/>
                </a:lnTo>
                <a:lnTo>
                  <a:pt x="2281359" y="7732097"/>
                </a:lnTo>
                <a:lnTo>
                  <a:pt x="2289453" y="7655084"/>
                </a:lnTo>
                <a:lnTo>
                  <a:pt x="2297147" y="7593474"/>
                </a:lnTo>
                <a:lnTo>
                  <a:pt x="2304439" y="7531863"/>
                </a:lnTo>
                <a:lnTo>
                  <a:pt x="2311331" y="7470253"/>
                </a:lnTo>
                <a:lnTo>
                  <a:pt x="2317815" y="7393240"/>
                </a:lnTo>
                <a:lnTo>
                  <a:pt x="2323893" y="7331630"/>
                </a:lnTo>
                <a:lnTo>
                  <a:pt x="2329563" y="7270019"/>
                </a:lnTo>
                <a:lnTo>
                  <a:pt x="2334823" y="7193007"/>
                </a:lnTo>
                <a:lnTo>
                  <a:pt x="2339673" y="7131396"/>
                </a:lnTo>
                <a:lnTo>
                  <a:pt x="2344109" y="7069786"/>
                </a:lnTo>
                <a:lnTo>
                  <a:pt x="2348131" y="6992773"/>
                </a:lnTo>
                <a:lnTo>
                  <a:pt x="2351737" y="6931163"/>
                </a:lnTo>
                <a:lnTo>
                  <a:pt x="2354923" y="6869552"/>
                </a:lnTo>
                <a:lnTo>
                  <a:pt x="2357691" y="6792539"/>
                </a:lnTo>
                <a:lnTo>
                  <a:pt x="2360039" y="6730929"/>
                </a:lnTo>
                <a:lnTo>
                  <a:pt x="2361963" y="6653917"/>
                </a:lnTo>
                <a:lnTo>
                  <a:pt x="2363461" y="6592306"/>
                </a:lnTo>
                <a:lnTo>
                  <a:pt x="2364533" y="6530696"/>
                </a:lnTo>
                <a:lnTo>
                  <a:pt x="2365179" y="6453683"/>
                </a:lnTo>
                <a:lnTo>
                  <a:pt x="2365393" y="6392072"/>
                </a:lnTo>
                <a:lnTo>
                  <a:pt x="2365179" y="6315059"/>
                </a:lnTo>
                <a:lnTo>
                  <a:pt x="2364533" y="6253450"/>
                </a:lnTo>
                <a:lnTo>
                  <a:pt x="2363461" y="6191839"/>
                </a:lnTo>
                <a:lnTo>
                  <a:pt x="2361963" y="6114826"/>
                </a:lnTo>
                <a:lnTo>
                  <a:pt x="2360039" y="6053215"/>
                </a:lnTo>
                <a:lnTo>
                  <a:pt x="2357691" y="5976203"/>
                </a:lnTo>
                <a:lnTo>
                  <a:pt x="2354923" y="5914592"/>
                </a:lnTo>
                <a:lnTo>
                  <a:pt x="2351737" y="5852982"/>
                </a:lnTo>
                <a:lnTo>
                  <a:pt x="2348131" y="5775969"/>
                </a:lnTo>
                <a:lnTo>
                  <a:pt x="2344109" y="5714359"/>
                </a:lnTo>
                <a:lnTo>
                  <a:pt x="2339673" y="5637346"/>
                </a:lnTo>
                <a:lnTo>
                  <a:pt x="2334823" y="5575735"/>
                </a:lnTo>
                <a:lnTo>
                  <a:pt x="2329563" y="5514125"/>
                </a:lnTo>
                <a:lnTo>
                  <a:pt x="2323893" y="5452515"/>
                </a:lnTo>
                <a:lnTo>
                  <a:pt x="2317815" y="5375502"/>
                </a:lnTo>
                <a:lnTo>
                  <a:pt x="2311331" y="5313891"/>
                </a:lnTo>
                <a:lnTo>
                  <a:pt x="2304439" y="5252281"/>
                </a:lnTo>
                <a:lnTo>
                  <a:pt x="2297147" y="5175269"/>
                </a:lnTo>
                <a:lnTo>
                  <a:pt x="2289453" y="5113658"/>
                </a:lnTo>
                <a:lnTo>
                  <a:pt x="2281359" y="5052048"/>
                </a:lnTo>
                <a:lnTo>
                  <a:pt x="2272867" y="4990437"/>
                </a:lnTo>
                <a:lnTo>
                  <a:pt x="2263979" y="4913424"/>
                </a:lnTo>
                <a:lnTo>
                  <a:pt x="2254695" y="4851814"/>
                </a:lnTo>
                <a:lnTo>
                  <a:pt x="2245019" y="4790204"/>
                </a:lnTo>
                <a:lnTo>
                  <a:pt x="2234951" y="4728593"/>
                </a:lnTo>
                <a:lnTo>
                  <a:pt x="2224493" y="4666983"/>
                </a:lnTo>
                <a:lnTo>
                  <a:pt x="2213647" y="4589970"/>
                </a:lnTo>
                <a:lnTo>
                  <a:pt x="2202415" y="4528360"/>
                </a:lnTo>
                <a:lnTo>
                  <a:pt x="2190797" y="4466750"/>
                </a:lnTo>
                <a:lnTo>
                  <a:pt x="2178795" y="4405139"/>
                </a:lnTo>
                <a:lnTo>
                  <a:pt x="2166413" y="4343529"/>
                </a:lnTo>
                <a:lnTo>
                  <a:pt x="2153651" y="4281918"/>
                </a:lnTo>
                <a:lnTo>
                  <a:pt x="2140511" y="4220308"/>
                </a:lnTo>
                <a:lnTo>
                  <a:pt x="2126991" y="4158698"/>
                </a:lnTo>
                <a:lnTo>
                  <a:pt x="2113099" y="4097087"/>
                </a:lnTo>
                <a:lnTo>
                  <a:pt x="2098835" y="4020075"/>
                </a:lnTo>
                <a:lnTo>
                  <a:pt x="2084195" y="3958464"/>
                </a:lnTo>
                <a:lnTo>
                  <a:pt x="2069189" y="3896854"/>
                </a:lnTo>
                <a:lnTo>
                  <a:pt x="2053813" y="3835244"/>
                </a:lnTo>
                <a:lnTo>
                  <a:pt x="2038071" y="3773633"/>
                </a:lnTo>
                <a:lnTo>
                  <a:pt x="2021963" y="3712023"/>
                </a:lnTo>
                <a:lnTo>
                  <a:pt x="2005491" y="3650413"/>
                </a:lnTo>
                <a:lnTo>
                  <a:pt x="1988659" y="3588802"/>
                </a:lnTo>
                <a:lnTo>
                  <a:pt x="1971465" y="3542594"/>
                </a:lnTo>
                <a:lnTo>
                  <a:pt x="1953913" y="3480984"/>
                </a:lnTo>
                <a:lnTo>
                  <a:pt x="1936005" y="3419374"/>
                </a:lnTo>
                <a:lnTo>
                  <a:pt x="1917743" y="3357764"/>
                </a:lnTo>
                <a:lnTo>
                  <a:pt x="1899123" y="3296153"/>
                </a:lnTo>
                <a:lnTo>
                  <a:pt x="1880155" y="3234543"/>
                </a:lnTo>
                <a:lnTo>
                  <a:pt x="1860835" y="3172933"/>
                </a:lnTo>
                <a:lnTo>
                  <a:pt x="1841167" y="3111322"/>
                </a:lnTo>
                <a:lnTo>
                  <a:pt x="1821155" y="3065114"/>
                </a:lnTo>
                <a:lnTo>
                  <a:pt x="1800795" y="3003504"/>
                </a:lnTo>
                <a:lnTo>
                  <a:pt x="1780091" y="2941894"/>
                </a:lnTo>
                <a:lnTo>
                  <a:pt x="1759043" y="2880283"/>
                </a:lnTo>
                <a:lnTo>
                  <a:pt x="1737659" y="2818673"/>
                </a:lnTo>
                <a:lnTo>
                  <a:pt x="1715935" y="2772465"/>
                </a:lnTo>
                <a:lnTo>
                  <a:pt x="1693873" y="2710855"/>
                </a:lnTo>
                <a:lnTo>
                  <a:pt x="1671475" y="2649245"/>
                </a:lnTo>
                <a:lnTo>
                  <a:pt x="1648747" y="2603037"/>
                </a:lnTo>
                <a:lnTo>
                  <a:pt x="1625683" y="2541427"/>
                </a:lnTo>
                <a:lnTo>
                  <a:pt x="1602289" y="2479816"/>
                </a:lnTo>
                <a:lnTo>
                  <a:pt x="1578567" y="2433609"/>
                </a:lnTo>
                <a:lnTo>
                  <a:pt x="1554519" y="2371998"/>
                </a:lnTo>
                <a:lnTo>
                  <a:pt x="1530145" y="2310388"/>
                </a:lnTo>
                <a:lnTo>
                  <a:pt x="1505447" y="2264180"/>
                </a:lnTo>
                <a:lnTo>
                  <a:pt x="1480427" y="2202570"/>
                </a:lnTo>
                <a:lnTo>
                  <a:pt x="1455087" y="2156362"/>
                </a:lnTo>
                <a:lnTo>
                  <a:pt x="1429427" y="2094751"/>
                </a:lnTo>
                <a:lnTo>
                  <a:pt x="1403451" y="2033141"/>
                </a:lnTo>
                <a:lnTo>
                  <a:pt x="1377159" y="1986933"/>
                </a:lnTo>
                <a:lnTo>
                  <a:pt x="1350551" y="1925323"/>
                </a:lnTo>
                <a:lnTo>
                  <a:pt x="1323635" y="1879115"/>
                </a:lnTo>
                <a:lnTo>
                  <a:pt x="1296405" y="1832908"/>
                </a:lnTo>
                <a:lnTo>
                  <a:pt x="1268867" y="1771297"/>
                </a:lnTo>
                <a:lnTo>
                  <a:pt x="1241023" y="1725089"/>
                </a:lnTo>
                <a:lnTo>
                  <a:pt x="1212871" y="1663479"/>
                </a:lnTo>
                <a:lnTo>
                  <a:pt x="1184417" y="1617272"/>
                </a:lnTo>
                <a:lnTo>
                  <a:pt x="1155661" y="1571064"/>
                </a:lnTo>
                <a:lnTo>
                  <a:pt x="1126603" y="1509453"/>
                </a:lnTo>
                <a:lnTo>
                  <a:pt x="1097247" y="1463246"/>
                </a:lnTo>
                <a:lnTo>
                  <a:pt x="1067593" y="1417038"/>
                </a:lnTo>
                <a:lnTo>
                  <a:pt x="1037643" y="1355428"/>
                </a:lnTo>
                <a:lnTo>
                  <a:pt x="1007399" y="1309220"/>
                </a:lnTo>
                <a:lnTo>
                  <a:pt x="976865" y="1263012"/>
                </a:lnTo>
                <a:lnTo>
                  <a:pt x="946038" y="1216804"/>
                </a:lnTo>
                <a:lnTo>
                  <a:pt x="914922" y="1155194"/>
                </a:lnTo>
                <a:lnTo>
                  <a:pt x="883519" y="1108986"/>
                </a:lnTo>
                <a:lnTo>
                  <a:pt x="851830" y="1062778"/>
                </a:lnTo>
                <a:lnTo>
                  <a:pt x="819856" y="1016571"/>
                </a:lnTo>
                <a:lnTo>
                  <a:pt x="787601" y="970363"/>
                </a:lnTo>
                <a:lnTo>
                  <a:pt x="755065" y="924155"/>
                </a:lnTo>
                <a:lnTo>
                  <a:pt x="722249" y="877947"/>
                </a:lnTo>
                <a:lnTo>
                  <a:pt x="689156" y="831740"/>
                </a:lnTo>
                <a:lnTo>
                  <a:pt x="655787" y="785532"/>
                </a:lnTo>
                <a:lnTo>
                  <a:pt x="622144" y="739324"/>
                </a:lnTo>
                <a:lnTo>
                  <a:pt x="588230" y="693117"/>
                </a:lnTo>
                <a:lnTo>
                  <a:pt x="554043" y="646909"/>
                </a:lnTo>
                <a:lnTo>
                  <a:pt x="519586" y="600701"/>
                </a:lnTo>
                <a:lnTo>
                  <a:pt x="484864" y="554493"/>
                </a:lnTo>
                <a:lnTo>
                  <a:pt x="414621" y="462078"/>
                </a:lnTo>
                <a:lnTo>
                  <a:pt x="343327" y="369662"/>
                </a:lnTo>
                <a:lnTo>
                  <a:pt x="307290" y="338857"/>
                </a:lnTo>
                <a:lnTo>
                  <a:pt x="234446" y="246441"/>
                </a:lnTo>
                <a:lnTo>
                  <a:pt x="197641" y="200234"/>
                </a:lnTo>
                <a:lnTo>
                  <a:pt x="160583" y="169429"/>
                </a:lnTo>
                <a:lnTo>
                  <a:pt x="85717" y="77013"/>
                </a:lnTo>
                <a:lnTo>
                  <a:pt x="47912" y="4620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98099" y="13041654"/>
            <a:ext cx="619125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4900DB-D74D-7F69-A84B-F7CA13FE2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3309" y="3581400"/>
            <a:ext cx="11298691" cy="81724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4" name="Picture 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5518A4BB-8908-D1E5-17CE-DAEE5EEF0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2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een, screenshot, graphics&#10;&#10;Description automatically generated">
            <a:extLst>
              <a:ext uri="{FF2B5EF4-FFF2-40B4-BE49-F238E27FC236}">
                <a16:creationId xmlns:a16="http://schemas.microsoft.com/office/drawing/2014/main" id="{5AEC2231-1E07-56CC-1A8C-4597A0E98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1298690" cy="1099683"/>
          </a:xfrm>
        </p:spPr>
        <p:txBody>
          <a:bodyPr/>
          <a:lstStyle>
            <a:lvl1pPr>
              <a:lnSpc>
                <a:spcPct val="100000"/>
              </a:lnSpc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CE1CB9B-CEC7-E39E-6DC9-26E2AF7B9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1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1298690" cy="1099683"/>
          </a:xfrm>
        </p:spPr>
        <p:txBody>
          <a:bodyPr/>
          <a:lstStyle>
            <a:lvl1pPr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411B01-C586-02E6-44FB-11CBD0E615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164215" y="0"/>
            <a:ext cx="10219787" cy="12792075"/>
          </a:xfrm>
          <a:custGeom>
            <a:avLst/>
            <a:gdLst>
              <a:gd name="connsiteX0" fmla="*/ 0 w 10219787"/>
              <a:gd name="connsiteY0" fmla="*/ 0 h 12792075"/>
              <a:gd name="connsiteX1" fmla="*/ 10219787 w 10219787"/>
              <a:gd name="connsiteY1" fmla="*/ 0 h 12792075"/>
              <a:gd name="connsiteX2" fmla="*/ 10219787 w 10219787"/>
              <a:gd name="connsiteY2" fmla="*/ 12792075 h 12792075"/>
              <a:gd name="connsiteX3" fmla="*/ 4718 w 10219787"/>
              <a:gd name="connsiteY3" fmla="*/ 12792075 h 12792075"/>
              <a:gd name="connsiteX4" fmla="*/ 11310 w 10219787"/>
              <a:gd name="connsiteY4" fmla="*/ 12784144 h 12792075"/>
              <a:gd name="connsiteX5" fmla="*/ 49347 w 10219787"/>
              <a:gd name="connsiteY5" fmla="*/ 12753339 h 12792075"/>
              <a:gd name="connsiteX6" fmla="*/ 124672 w 10219787"/>
              <a:gd name="connsiteY6" fmla="*/ 12660923 h 12792075"/>
              <a:gd name="connsiteX7" fmla="*/ 161956 w 10219787"/>
              <a:gd name="connsiteY7" fmla="*/ 12630118 h 12792075"/>
              <a:gd name="connsiteX8" fmla="*/ 235761 w 10219787"/>
              <a:gd name="connsiteY8" fmla="*/ 12537703 h 12792075"/>
              <a:gd name="connsiteX9" fmla="*/ 308534 w 10219787"/>
              <a:gd name="connsiteY9" fmla="*/ 12445287 h 12792075"/>
              <a:gd name="connsiteX10" fmla="*/ 344531 w 10219787"/>
              <a:gd name="connsiteY10" fmla="*/ 12414482 h 12792075"/>
              <a:gd name="connsiteX11" fmla="*/ 415733 w 10219787"/>
              <a:gd name="connsiteY11" fmla="*/ 12322067 h 12792075"/>
              <a:gd name="connsiteX12" fmla="*/ 450937 w 10219787"/>
              <a:gd name="connsiteY12" fmla="*/ 12275859 h 12792075"/>
              <a:gd name="connsiteX13" fmla="*/ 485873 w 10219787"/>
              <a:gd name="connsiteY13" fmla="*/ 12229651 h 12792075"/>
              <a:gd name="connsiteX14" fmla="*/ 520540 w 10219787"/>
              <a:gd name="connsiteY14" fmla="*/ 12183443 h 12792075"/>
              <a:gd name="connsiteX15" fmla="*/ 554936 w 10219787"/>
              <a:gd name="connsiteY15" fmla="*/ 12137236 h 12792075"/>
              <a:gd name="connsiteX16" fmla="*/ 589059 w 10219787"/>
              <a:gd name="connsiteY16" fmla="*/ 12091028 h 12792075"/>
              <a:gd name="connsiteX17" fmla="*/ 622908 w 10219787"/>
              <a:gd name="connsiteY17" fmla="*/ 12044820 h 12792075"/>
              <a:gd name="connsiteX18" fmla="*/ 656482 w 10219787"/>
              <a:gd name="connsiteY18" fmla="*/ 11998612 h 12792075"/>
              <a:gd name="connsiteX19" fmla="*/ 689777 w 10219787"/>
              <a:gd name="connsiteY19" fmla="*/ 11952405 h 12792075"/>
              <a:gd name="connsiteX20" fmla="*/ 722794 w 10219787"/>
              <a:gd name="connsiteY20" fmla="*/ 11906197 h 12792075"/>
              <a:gd name="connsiteX21" fmla="*/ 755529 w 10219787"/>
              <a:gd name="connsiteY21" fmla="*/ 11859989 h 12792075"/>
              <a:gd name="connsiteX22" fmla="*/ 787982 w 10219787"/>
              <a:gd name="connsiteY22" fmla="*/ 11813781 h 12792075"/>
              <a:gd name="connsiteX23" fmla="*/ 820150 w 10219787"/>
              <a:gd name="connsiteY23" fmla="*/ 11752171 h 12792075"/>
              <a:gd name="connsiteX24" fmla="*/ 852034 w 10219787"/>
              <a:gd name="connsiteY24" fmla="*/ 11705963 h 12792075"/>
              <a:gd name="connsiteX25" fmla="*/ 883630 w 10219787"/>
              <a:gd name="connsiteY25" fmla="*/ 11659755 h 12792075"/>
              <a:gd name="connsiteX26" fmla="*/ 914936 w 10219787"/>
              <a:gd name="connsiteY26" fmla="*/ 11613548 h 12792075"/>
              <a:gd name="connsiteX27" fmla="*/ 945951 w 10219787"/>
              <a:gd name="connsiteY27" fmla="*/ 11567340 h 12792075"/>
              <a:gd name="connsiteX28" fmla="*/ 976673 w 10219787"/>
              <a:gd name="connsiteY28" fmla="*/ 11505730 h 12792075"/>
              <a:gd name="connsiteX29" fmla="*/ 1007103 w 10219787"/>
              <a:gd name="connsiteY29" fmla="*/ 11459522 h 12792075"/>
              <a:gd name="connsiteX30" fmla="*/ 1037235 w 10219787"/>
              <a:gd name="connsiteY30" fmla="*/ 11413314 h 12792075"/>
              <a:gd name="connsiteX31" fmla="*/ 1067071 w 10219787"/>
              <a:gd name="connsiteY31" fmla="*/ 11351704 h 12792075"/>
              <a:gd name="connsiteX32" fmla="*/ 1096606 w 10219787"/>
              <a:gd name="connsiteY32" fmla="*/ 11305496 h 12792075"/>
              <a:gd name="connsiteX33" fmla="*/ 1125842 w 10219787"/>
              <a:gd name="connsiteY33" fmla="*/ 11259288 h 12792075"/>
              <a:gd name="connsiteX34" fmla="*/ 1154775 w 10219787"/>
              <a:gd name="connsiteY34" fmla="*/ 11197678 h 12792075"/>
              <a:gd name="connsiteX35" fmla="*/ 1183404 w 10219787"/>
              <a:gd name="connsiteY35" fmla="*/ 11151470 h 12792075"/>
              <a:gd name="connsiteX36" fmla="*/ 1211726 w 10219787"/>
              <a:gd name="connsiteY36" fmla="*/ 11105262 h 12792075"/>
              <a:gd name="connsiteX37" fmla="*/ 1239742 w 10219787"/>
              <a:gd name="connsiteY37" fmla="*/ 11043652 h 12792075"/>
              <a:gd name="connsiteX38" fmla="*/ 1267449 w 10219787"/>
              <a:gd name="connsiteY38" fmla="*/ 10997444 h 12792075"/>
              <a:gd name="connsiteX39" fmla="*/ 1294843 w 10219787"/>
              <a:gd name="connsiteY39" fmla="*/ 10935834 h 12792075"/>
              <a:gd name="connsiteX40" fmla="*/ 1321926 w 10219787"/>
              <a:gd name="connsiteY40" fmla="*/ 10889626 h 12792075"/>
              <a:gd name="connsiteX41" fmla="*/ 1348695 w 10219787"/>
              <a:gd name="connsiteY41" fmla="*/ 10828016 h 12792075"/>
              <a:gd name="connsiteX42" fmla="*/ 1375149 w 10219787"/>
              <a:gd name="connsiteY42" fmla="*/ 10781808 h 12792075"/>
              <a:gd name="connsiteX43" fmla="*/ 1401285 w 10219787"/>
              <a:gd name="connsiteY43" fmla="*/ 10720198 h 12792075"/>
              <a:gd name="connsiteX44" fmla="*/ 1427101 w 10219787"/>
              <a:gd name="connsiteY44" fmla="*/ 10673990 h 12792075"/>
              <a:gd name="connsiteX45" fmla="*/ 1452596 w 10219787"/>
              <a:gd name="connsiteY45" fmla="*/ 10612380 h 12792075"/>
              <a:gd name="connsiteX46" fmla="*/ 1477770 w 10219787"/>
              <a:gd name="connsiteY46" fmla="*/ 10550769 h 12792075"/>
              <a:gd name="connsiteX47" fmla="*/ 1502619 w 10219787"/>
              <a:gd name="connsiteY47" fmla="*/ 10504562 h 12792075"/>
              <a:gd name="connsiteX48" fmla="*/ 1527142 w 10219787"/>
              <a:gd name="connsiteY48" fmla="*/ 10442951 h 12792075"/>
              <a:gd name="connsiteX49" fmla="*/ 1551339 w 10219787"/>
              <a:gd name="connsiteY49" fmla="*/ 10381341 h 12792075"/>
              <a:gd name="connsiteX50" fmla="*/ 1575206 w 10219787"/>
              <a:gd name="connsiteY50" fmla="*/ 10335133 h 12792075"/>
              <a:gd name="connsiteX51" fmla="*/ 1598742 w 10219787"/>
              <a:gd name="connsiteY51" fmla="*/ 10273523 h 12792075"/>
              <a:gd name="connsiteX52" fmla="*/ 1621946 w 10219787"/>
              <a:gd name="connsiteY52" fmla="*/ 10211913 h 12792075"/>
              <a:gd name="connsiteX53" fmla="*/ 1644816 w 10219787"/>
              <a:gd name="connsiteY53" fmla="*/ 10165705 h 12792075"/>
              <a:gd name="connsiteX54" fmla="*/ 1667349 w 10219787"/>
              <a:gd name="connsiteY54" fmla="*/ 10104095 h 12792075"/>
              <a:gd name="connsiteX55" fmla="*/ 1689546 w 10219787"/>
              <a:gd name="connsiteY55" fmla="*/ 10042484 h 12792075"/>
              <a:gd name="connsiteX56" fmla="*/ 1711403 w 10219787"/>
              <a:gd name="connsiteY56" fmla="*/ 9980874 h 12792075"/>
              <a:gd name="connsiteX57" fmla="*/ 1732921 w 10219787"/>
              <a:gd name="connsiteY57" fmla="*/ 9934666 h 12792075"/>
              <a:gd name="connsiteX58" fmla="*/ 1754095 w 10219787"/>
              <a:gd name="connsiteY58" fmla="*/ 9873056 h 12792075"/>
              <a:gd name="connsiteX59" fmla="*/ 1774925 w 10219787"/>
              <a:gd name="connsiteY59" fmla="*/ 9811445 h 12792075"/>
              <a:gd name="connsiteX60" fmla="*/ 1795410 w 10219787"/>
              <a:gd name="connsiteY60" fmla="*/ 9749835 h 12792075"/>
              <a:gd name="connsiteX61" fmla="*/ 1815548 w 10219787"/>
              <a:gd name="connsiteY61" fmla="*/ 9688225 h 12792075"/>
              <a:gd name="connsiteX62" fmla="*/ 1835336 w 10219787"/>
              <a:gd name="connsiteY62" fmla="*/ 9626614 h 12792075"/>
              <a:gd name="connsiteX63" fmla="*/ 1854773 w 10219787"/>
              <a:gd name="connsiteY63" fmla="*/ 9580407 h 12792075"/>
              <a:gd name="connsiteX64" fmla="*/ 1873858 w 10219787"/>
              <a:gd name="connsiteY64" fmla="*/ 9518796 h 12792075"/>
              <a:gd name="connsiteX65" fmla="*/ 1892590 w 10219787"/>
              <a:gd name="connsiteY65" fmla="*/ 9457186 h 12792075"/>
              <a:gd name="connsiteX66" fmla="*/ 1910965 w 10219787"/>
              <a:gd name="connsiteY66" fmla="*/ 9395576 h 12792075"/>
              <a:gd name="connsiteX67" fmla="*/ 1928982 w 10219787"/>
              <a:gd name="connsiteY67" fmla="*/ 9333965 h 12792075"/>
              <a:gd name="connsiteX68" fmla="*/ 1946642 w 10219787"/>
              <a:gd name="connsiteY68" fmla="*/ 9272355 h 12792075"/>
              <a:gd name="connsiteX69" fmla="*/ 1963940 w 10219787"/>
              <a:gd name="connsiteY69" fmla="*/ 9210745 h 12792075"/>
              <a:gd name="connsiteX70" fmla="*/ 1980877 w 10219787"/>
              <a:gd name="connsiteY70" fmla="*/ 9149134 h 12792075"/>
              <a:gd name="connsiteX71" fmla="*/ 1997449 w 10219787"/>
              <a:gd name="connsiteY71" fmla="*/ 9087524 h 12792075"/>
              <a:gd name="connsiteX72" fmla="*/ 2013655 w 10219787"/>
              <a:gd name="connsiteY72" fmla="*/ 9025914 h 12792075"/>
              <a:gd name="connsiteX73" fmla="*/ 2029494 w 10219787"/>
              <a:gd name="connsiteY73" fmla="*/ 8964303 h 12792075"/>
              <a:gd name="connsiteX74" fmla="*/ 2044964 w 10219787"/>
              <a:gd name="connsiteY74" fmla="*/ 8902693 h 12792075"/>
              <a:gd name="connsiteX75" fmla="*/ 2060063 w 10219787"/>
              <a:gd name="connsiteY75" fmla="*/ 8841083 h 12792075"/>
              <a:gd name="connsiteX76" fmla="*/ 2074790 w 10219787"/>
              <a:gd name="connsiteY76" fmla="*/ 8779472 h 12792075"/>
              <a:gd name="connsiteX77" fmla="*/ 2089144 w 10219787"/>
              <a:gd name="connsiteY77" fmla="*/ 8717862 h 12792075"/>
              <a:gd name="connsiteX78" fmla="*/ 2103121 w 10219787"/>
              <a:gd name="connsiteY78" fmla="*/ 8656252 h 12792075"/>
              <a:gd name="connsiteX79" fmla="*/ 2116722 w 10219787"/>
              <a:gd name="connsiteY79" fmla="*/ 8594641 h 12792075"/>
              <a:gd name="connsiteX80" fmla="*/ 2129942 w 10219787"/>
              <a:gd name="connsiteY80" fmla="*/ 8517628 h 12792075"/>
              <a:gd name="connsiteX81" fmla="*/ 2142783 w 10219787"/>
              <a:gd name="connsiteY81" fmla="*/ 8456018 h 12792075"/>
              <a:gd name="connsiteX82" fmla="*/ 2155241 w 10219787"/>
              <a:gd name="connsiteY82" fmla="*/ 8394408 h 12792075"/>
              <a:gd name="connsiteX83" fmla="*/ 2167316 w 10219787"/>
              <a:gd name="connsiteY83" fmla="*/ 8332798 h 12792075"/>
              <a:gd name="connsiteX84" fmla="*/ 2179005 w 10219787"/>
              <a:gd name="connsiteY84" fmla="*/ 8271187 h 12792075"/>
              <a:gd name="connsiteX85" fmla="*/ 2190306 w 10219787"/>
              <a:gd name="connsiteY85" fmla="*/ 8209577 h 12792075"/>
              <a:gd name="connsiteX86" fmla="*/ 2201219 w 10219787"/>
              <a:gd name="connsiteY86" fmla="*/ 8132564 h 12792075"/>
              <a:gd name="connsiteX87" fmla="*/ 2211741 w 10219787"/>
              <a:gd name="connsiteY87" fmla="*/ 8070954 h 12792075"/>
              <a:gd name="connsiteX88" fmla="*/ 2221870 w 10219787"/>
              <a:gd name="connsiteY88" fmla="*/ 8009343 h 12792075"/>
              <a:gd name="connsiteX89" fmla="*/ 2231607 w 10219787"/>
              <a:gd name="connsiteY89" fmla="*/ 7947733 h 12792075"/>
              <a:gd name="connsiteX90" fmla="*/ 2240946 w 10219787"/>
              <a:gd name="connsiteY90" fmla="*/ 7886123 h 12792075"/>
              <a:gd name="connsiteX91" fmla="*/ 2249890 w 10219787"/>
              <a:gd name="connsiteY91" fmla="*/ 7809110 h 12792075"/>
              <a:gd name="connsiteX92" fmla="*/ 2258434 w 10219787"/>
              <a:gd name="connsiteY92" fmla="*/ 7747500 h 12792075"/>
              <a:gd name="connsiteX93" fmla="*/ 2266577 w 10219787"/>
              <a:gd name="connsiteY93" fmla="*/ 7685889 h 12792075"/>
              <a:gd name="connsiteX94" fmla="*/ 2274318 w 10219787"/>
              <a:gd name="connsiteY94" fmla="*/ 7624279 h 12792075"/>
              <a:gd name="connsiteX95" fmla="*/ 2281655 w 10219787"/>
              <a:gd name="connsiteY95" fmla="*/ 7547266 h 12792075"/>
              <a:gd name="connsiteX96" fmla="*/ 2288588 w 10219787"/>
              <a:gd name="connsiteY96" fmla="*/ 7485656 h 12792075"/>
              <a:gd name="connsiteX97" fmla="*/ 2295111 w 10219787"/>
              <a:gd name="connsiteY97" fmla="*/ 7424045 h 12792075"/>
              <a:gd name="connsiteX98" fmla="*/ 2301228 w 10219787"/>
              <a:gd name="connsiteY98" fmla="*/ 7347032 h 12792075"/>
              <a:gd name="connsiteX99" fmla="*/ 2306933 w 10219787"/>
              <a:gd name="connsiteY99" fmla="*/ 7285422 h 12792075"/>
              <a:gd name="connsiteX100" fmla="*/ 2312225 w 10219787"/>
              <a:gd name="connsiteY100" fmla="*/ 7223812 h 12792075"/>
              <a:gd name="connsiteX101" fmla="*/ 2317104 w 10219787"/>
              <a:gd name="connsiteY101" fmla="*/ 7146799 h 12792075"/>
              <a:gd name="connsiteX102" fmla="*/ 2321567 w 10219787"/>
              <a:gd name="connsiteY102" fmla="*/ 7085188 h 12792075"/>
              <a:gd name="connsiteX103" fmla="*/ 2325615 w 10219787"/>
              <a:gd name="connsiteY103" fmla="*/ 7008176 h 12792075"/>
              <a:gd name="connsiteX104" fmla="*/ 2329242 w 10219787"/>
              <a:gd name="connsiteY104" fmla="*/ 6946565 h 12792075"/>
              <a:gd name="connsiteX105" fmla="*/ 2332449 w 10219787"/>
              <a:gd name="connsiteY105" fmla="*/ 6884955 h 12792075"/>
              <a:gd name="connsiteX106" fmla="*/ 2335233 w 10219787"/>
              <a:gd name="connsiteY106" fmla="*/ 6807943 h 12792075"/>
              <a:gd name="connsiteX107" fmla="*/ 2337593 w 10219787"/>
              <a:gd name="connsiteY107" fmla="*/ 6746332 h 12792075"/>
              <a:gd name="connsiteX108" fmla="*/ 2339529 w 10219787"/>
              <a:gd name="connsiteY108" fmla="*/ 6669319 h 12792075"/>
              <a:gd name="connsiteX109" fmla="*/ 2341038 w 10219787"/>
              <a:gd name="connsiteY109" fmla="*/ 6607709 h 12792075"/>
              <a:gd name="connsiteX110" fmla="*/ 2342117 w 10219787"/>
              <a:gd name="connsiteY110" fmla="*/ 6546098 h 12792075"/>
              <a:gd name="connsiteX111" fmla="*/ 2342766 w 10219787"/>
              <a:gd name="connsiteY111" fmla="*/ 6469085 h 12792075"/>
              <a:gd name="connsiteX112" fmla="*/ 2342982 w 10219787"/>
              <a:gd name="connsiteY112" fmla="*/ 6407475 h 12792075"/>
              <a:gd name="connsiteX113" fmla="*/ 2342766 w 10219787"/>
              <a:gd name="connsiteY113" fmla="*/ 6330462 h 12792075"/>
              <a:gd name="connsiteX114" fmla="*/ 2342117 w 10219787"/>
              <a:gd name="connsiteY114" fmla="*/ 6268852 h 12792075"/>
              <a:gd name="connsiteX115" fmla="*/ 2341038 w 10219787"/>
              <a:gd name="connsiteY115" fmla="*/ 6191839 h 12792075"/>
              <a:gd name="connsiteX116" fmla="*/ 2339529 w 10219787"/>
              <a:gd name="connsiteY116" fmla="*/ 6130228 h 12792075"/>
              <a:gd name="connsiteX117" fmla="*/ 2337593 w 10219787"/>
              <a:gd name="connsiteY117" fmla="*/ 6053215 h 12792075"/>
              <a:gd name="connsiteX118" fmla="*/ 2335233 w 10219787"/>
              <a:gd name="connsiteY118" fmla="*/ 5991606 h 12792075"/>
              <a:gd name="connsiteX119" fmla="*/ 2332449 w 10219787"/>
              <a:gd name="connsiteY119" fmla="*/ 5929995 h 12792075"/>
              <a:gd name="connsiteX120" fmla="*/ 2329242 w 10219787"/>
              <a:gd name="connsiteY120" fmla="*/ 5852982 h 12792075"/>
              <a:gd name="connsiteX121" fmla="*/ 2325615 w 10219787"/>
              <a:gd name="connsiteY121" fmla="*/ 5791372 h 12792075"/>
              <a:gd name="connsiteX122" fmla="*/ 2321567 w 10219787"/>
              <a:gd name="connsiteY122" fmla="*/ 5714359 h 12792075"/>
              <a:gd name="connsiteX123" fmla="*/ 2317104 w 10219787"/>
              <a:gd name="connsiteY123" fmla="*/ 5652748 h 12792075"/>
              <a:gd name="connsiteX124" fmla="*/ 2312225 w 10219787"/>
              <a:gd name="connsiteY124" fmla="*/ 5591138 h 12792075"/>
              <a:gd name="connsiteX125" fmla="*/ 2306933 w 10219787"/>
              <a:gd name="connsiteY125" fmla="*/ 5514125 h 12792075"/>
              <a:gd name="connsiteX126" fmla="*/ 2301228 w 10219787"/>
              <a:gd name="connsiteY126" fmla="*/ 5452515 h 12792075"/>
              <a:gd name="connsiteX127" fmla="*/ 2295111 w 10219787"/>
              <a:gd name="connsiteY127" fmla="*/ 5390904 h 12792075"/>
              <a:gd name="connsiteX128" fmla="*/ 2288588 w 10219787"/>
              <a:gd name="connsiteY128" fmla="*/ 5313891 h 12792075"/>
              <a:gd name="connsiteX129" fmla="*/ 2281655 w 10219787"/>
              <a:gd name="connsiteY129" fmla="*/ 5252281 h 12792075"/>
              <a:gd name="connsiteX130" fmla="*/ 2274318 w 10219787"/>
              <a:gd name="connsiteY130" fmla="*/ 5190671 h 12792075"/>
              <a:gd name="connsiteX131" fmla="*/ 2266577 w 10219787"/>
              <a:gd name="connsiteY131" fmla="*/ 5113658 h 12792075"/>
              <a:gd name="connsiteX132" fmla="*/ 2258434 w 10219787"/>
              <a:gd name="connsiteY132" fmla="*/ 5052048 h 12792075"/>
              <a:gd name="connsiteX133" fmla="*/ 2249890 w 10219787"/>
              <a:gd name="connsiteY133" fmla="*/ 4990437 h 12792075"/>
              <a:gd name="connsiteX134" fmla="*/ 2240946 w 10219787"/>
              <a:gd name="connsiteY134" fmla="*/ 4928827 h 12792075"/>
              <a:gd name="connsiteX135" fmla="*/ 2231607 w 10219787"/>
              <a:gd name="connsiteY135" fmla="*/ 4851814 h 12792075"/>
              <a:gd name="connsiteX136" fmla="*/ 2221870 w 10219787"/>
              <a:gd name="connsiteY136" fmla="*/ 4790204 h 12792075"/>
              <a:gd name="connsiteX137" fmla="*/ 2211741 w 10219787"/>
              <a:gd name="connsiteY137" fmla="*/ 4728593 h 12792075"/>
              <a:gd name="connsiteX138" fmla="*/ 2201219 w 10219787"/>
              <a:gd name="connsiteY138" fmla="*/ 4666983 h 12792075"/>
              <a:gd name="connsiteX139" fmla="*/ 2190306 w 10219787"/>
              <a:gd name="connsiteY139" fmla="*/ 4605373 h 12792075"/>
              <a:gd name="connsiteX140" fmla="*/ 2179005 w 10219787"/>
              <a:gd name="connsiteY140" fmla="*/ 4528360 h 12792075"/>
              <a:gd name="connsiteX141" fmla="*/ 2167316 w 10219787"/>
              <a:gd name="connsiteY141" fmla="*/ 4466750 h 12792075"/>
              <a:gd name="connsiteX142" fmla="*/ 2155241 w 10219787"/>
              <a:gd name="connsiteY142" fmla="*/ 4405139 h 12792075"/>
              <a:gd name="connsiteX143" fmla="*/ 2142783 w 10219787"/>
              <a:gd name="connsiteY143" fmla="*/ 4343529 h 12792075"/>
              <a:gd name="connsiteX144" fmla="*/ 2129942 w 10219787"/>
              <a:gd name="connsiteY144" fmla="*/ 4281918 h 12792075"/>
              <a:gd name="connsiteX145" fmla="*/ 2116722 w 10219787"/>
              <a:gd name="connsiteY145" fmla="*/ 4220308 h 12792075"/>
              <a:gd name="connsiteX146" fmla="*/ 2103121 w 10219787"/>
              <a:gd name="connsiteY146" fmla="*/ 4158698 h 12792075"/>
              <a:gd name="connsiteX147" fmla="*/ 2089144 w 10219787"/>
              <a:gd name="connsiteY147" fmla="*/ 4081685 h 12792075"/>
              <a:gd name="connsiteX148" fmla="*/ 2074790 w 10219787"/>
              <a:gd name="connsiteY148" fmla="*/ 4020075 h 12792075"/>
              <a:gd name="connsiteX149" fmla="*/ 2060063 w 10219787"/>
              <a:gd name="connsiteY149" fmla="*/ 3958464 h 12792075"/>
              <a:gd name="connsiteX150" fmla="*/ 2044964 w 10219787"/>
              <a:gd name="connsiteY150" fmla="*/ 3896854 h 12792075"/>
              <a:gd name="connsiteX151" fmla="*/ 2029494 w 10219787"/>
              <a:gd name="connsiteY151" fmla="*/ 3835244 h 12792075"/>
              <a:gd name="connsiteX152" fmla="*/ 2013655 w 10219787"/>
              <a:gd name="connsiteY152" fmla="*/ 3773633 h 12792075"/>
              <a:gd name="connsiteX153" fmla="*/ 1997449 w 10219787"/>
              <a:gd name="connsiteY153" fmla="*/ 3712023 h 12792075"/>
              <a:gd name="connsiteX154" fmla="*/ 1980877 w 10219787"/>
              <a:gd name="connsiteY154" fmla="*/ 3650413 h 12792075"/>
              <a:gd name="connsiteX155" fmla="*/ 1963940 w 10219787"/>
              <a:gd name="connsiteY155" fmla="*/ 3588802 h 12792075"/>
              <a:gd name="connsiteX156" fmla="*/ 1946642 w 10219787"/>
              <a:gd name="connsiteY156" fmla="*/ 3527192 h 12792075"/>
              <a:gd name="connsiteX157" fmla="*/ 1928982 w 10219787"/>
              <a:gd name="connsiteY157" fmla="*/ 3465582 h 12792075"/>
              <a:gd name="connsiteX158" fmla="*/ 1910965 w 10219787"/>
              <a:gd name="connsiteY158" fmla="*/ 3403971 h 12792075"/>
              <a:gd name="connsiteX159" fmla="*/ 1892590 w 10219787"/>
              <a:gd name="connsiteY159" fmla="*/ 3342361 h 12792075"/>
              <a:gd name="connsiteX160" fmla="*/ 1873858 w 10219787"/>
              <a:gd name="connsiteY160" fmla="*/ 3280751 h 12792075"/>
              <a:gd name="connsiteX161" fmla="*/ 1854773 w 10219787"/>
              <a:gd name="connsiteY161" fmla="*/ 3234543 h 12792075"/>
              <a:gd name="connsiteX162" fmla="*/ 1835336 w 10219787"/>
              <a:gd name="connsiteY162" fmla="*/ 3172933 h 12792075"/>
              <a:gd name="connsiteX163" fmla="*/ 1815548 w 10219787"/>
              <a:gd name="connsiteY163" fmla="*/ 3111322 h 12792075"/>
              <a:gd name="connsiteX164" fmla="*/ 1795410 w 10219787"/>
              <a:gd name="connsiteY164" fmla="*/ 3049712 h 12792075"/>
              <a:gd name="connsiteX165" fmla="*/ 1774925 w 10219787"/>
              <a:gd name="connsiteY165" fmla="*/ 2988102 h 12792075"/>
              <a:gd name="connsiteX166" fmla="*/ 1754095 w 10219787"/>
              <a:gd name="connsiteY166" fmla="*/ 2926491 h 12792075"/>
              <a:gd name="connsiteX167" fmla="*/ 1732921 w 10219787"/>
              <a:gd name="connsiteY167" fmla="*/ 2880283 h 12792075"/>
              <a:gd name="connsiteX168" fmla="*/ 1711403 w 10219787"/>
              <a:gd name="connsiteY168" fmla="*/ 2818673 h 12792075"/>
              <a:gd name="connsiteX169" fmla="*/ 1689546 w 10219787"/>
              <a:gd name="connsiteY169" fmla="*/ 2757063 h 12792075"/>
              <a:gd name="connsiteX170" fmla="*/ 1667349 w 10219787"/>
              <a:gd name="connsiteY170" fmla="*/ 2695452 h 12792075"/>
              <a:gd name="connsiteX171" fmla="*/ 1644816 w 10219787"/>
              <a:gd name="connsiteY171" fmla="*/ 2649245 h 12792075"/>
              <a:gd name="connsiteX172" fmla="*/ 1621946 w 10219787"/>
              <a:gd name="connsiteY172" fmla="*/ 2587634 h 12792075"/>
              <a:gd name="connsiteX173" fmla="*/ 1598742 w 10219787"/>
              <a:gd name="connsiteY173" fmla="*/ 2526024 h 12792075"/>
              <a:gd name="connsiteX174" fmla="*/ 1575206 w 10219787"/>
              <a:gd name="connsiteY174" fmla="*/ 2464414 h 12792075"/>
              <a:gd name="connsiteX175" fmla="*/ 1551339 w 10219787"/>
              <a:gd name="connsiteY175" fmla="*/ 2418206 h 12792075"/>
              <a:gd name="connsiteX176" fmla="*/ 1527142 w 10219787"/>
              <a:gd name="connsiteY176" fmla="*/ 2356595 h 12792075"/>
              <a:gd name="connsiteX177" fmla="*/ 1502619 w 10219787"/>
              <a:gd name="connsiteY177" fmla="*/ 2294985 h 12792075"/>
              <a:gd name="connsiteX178" fmla="*/ 1477770 w 10219787"/>
              <a:gd name="connsiteY178" fmla="*/ 2248778 h 12792075"/>
              <a:gd name="connsiteX179" fmla="*/ 1452596 w 10219787"/>
              <a:gd name="connsiteY179" fmla="*/ 2187167 h 12792075"/>
              <a:gd name="connsiteX180" fmla="*/ 1427101 w 10219787"/>
              <a:gd name="connsiteY180" fmla="*/ 2140959 h 12792075"/>
              <a:gd name="connsiteX181" fmla="*/ 1401285 w 10219787"/>
              <a:gd name="connsiteY181" fmla="*/ 2079349 h 12792075"/>
              <a:gd name="connsiteX182" fmla="*/ 1375149 w 10219787"/>
              <a:gd name="connsiteY182" fmla="*/ 2033141 h 12792075"/>
              <a:gd name="connsiteX183" fmla="*/ 1348695 w 10219787"/>
              <a:gd name="connsiteY183" fmla="*/ 1971531 h 12792075"/>
              <a:gd name="connsiteX184" fmla="*/ 1321926 w 10219787"/>
              <a:gd name="connsiteY184" fmla="*/ 1925323 h 12792075"/>
              <a:gd name="connsiteX185" fmla="*/ 1294843 w 10219787"/>
              <a:gd name="connsiteY185" fmla="*/ 1863713 h 12792075"/>
              <a:gd name="connsiteX186" fmla="*/ 1267449 w 10219787"/>
              <a:gd name="connsiteY186" fmla="*/ 1817505 h 12792075"/>
              <a:gd name="connsiteX187" fmla="*/ 1239742 w 10219787"/>
              <a:gd name="connsiteY187" fmla="*/ 1755895 h 12792075"/>
              <a:gd name="connsiteX188" fmla="*/ 1211726 w 10219787"/>
              <a:gd name="connsiteY188" fmla="*/ 1709687 h 12792075"/>
              <a:gd name="connsiteX189" fmla="*/ 1183404 w 10219787"/>
              <a:gd name="connsiteY189" fmla="*/ 1648077 h 12792075"/>
              <a:gd name="connsiteX190" fmla="*/ 1154775 w 10219787"/>
              <a:gd name="connsiteY190" fmla="*/ 1601869 h 12792075"/>
              <a:gd name="connsiteX191" fmla="*/ 1125842 w 10219787"/>
              <a:gd name="connsiteY191" fmla="*/ 1555661 h 12792075"/>
              <a:gd name="connsiteX192" fmla="*/ 1096606 w 10219787"/>
              <a:gd name="connsiteY192" fmla="*/ 1494051 h 12792075"/>
              <a:gd name="connsiteX193" fmla="*/ 1067071 w 10219787"/>
              <a:gd name="connsiteY193" fmla="*/ 1447843 h 12792075"/>
              <a:gd name="connsiteX194" fmla="*/ 1037235 w 10219787"/>
              <a:gd name="connsiteY194" fmla="*/ 1386233 h 12792075"/>
              <a:gd name="connsiteX195" fmla="*/ 1007103 w 10219787"/>
              <a:gd name="connsiteY195" fmla="*/ 1340025 h 12792075"/>
              <a:gd name="connsiteX196" fmla="*/ 976673 w 10219787"/>
              <a:gd name="connsiteY196" fmla="*/ 1293817 h 12792075"/>
              <a:gd name="connsiteX197" fmla="*/ 945951 w 10219787"/>
              <a:gd name="connsiteY197" fmla="*/ 1247610 h 12792075"/>
              <a:gd name="connsiteX198" fmla="*/ 914936 w 10219787"/>
              <a:gd name="connsiteY198" fmla="*/ 1185999 h 12792075"/>
              <a:gd name="connsiteX199" fmla="*/ 883630 w 10219787"/>
              <a:gd name="connsiteY199" fmla="*/ 1139791 h 12792075"/>
              <a:gd name="connsiteX200" fmla="*/ 852034 w 10219787"/>
              <a:gd name="connsiteY200" fmla="*/ 1093584 h 12792075"/>
              <a:gd name="connsiteX201" fmla="*/ 820150 w 10219787"/>
              <a:gd name="connsiteY201" fmla="*/ 1047376 h 12792075"/>
              <a:gd name="connsiteX202" fmla="*/ 787982 w 10219787"/>
              <a:gd name="connsiteY202" fmla="*/ 1001168 h 12792075"/>
              <a:gd name="connsiteX203" fmla="*/ 755529 w 10219787"/>
              <a:gd name="connsiteY203" fmla="*/ 954960 h 12792075"/>
              <a:gd name="connsiteX204" fmla="*/ 722794 w 10219787"/>
              <a:gd name="connsiteY204" fmla="*/ 893350 h 12792075"/>
              <a:gd name="connsiteX205" fmla="*/ 689777 w 10219787"/>
              <a:gd name="connsiteY205" fmla="*/ 847142 h 12792075"/>
              <a:gd name="connsiteX206" fmla="*/ 656482 w 10219787"/>
              <a:gd name="connsiteY206" fmla="*/ 800934 h 12792075"/>
              <a:gd name="connsiteX207" fmla="*/ 622908 w 10219787"/>
              <a:gd name="connsiteY207" fmla="*/ 754727 h 12792075"/>
              <a:gd name="connsiteX208" fmla="*/ 589059 w 10219787"/>
              <a:gd name="connsiteY208" fmla="*/ 708519 h 12792075"/>
              <a:gd name="connsiteX209" fmla="*/ 554936 w 10219787"/>
              <a:gd name="connsiteY209" fmla="*/ 662311 h 12792075"/>
              <a:gd name="connsiteX210" fmla="*/ 520540 w 10219787"/>
              <a:gd name="connsiteY210" fmla="*/ 616104 h 12792075"/>
              <a:gd name="connsiteX211" fmla="*/ 485873 w 10219787"/>
              <a:gd name="connsiteY211" fmla="*/ 569896 h 12792075"/>
              <a:gd name="connsiteX212" fmla="*/ 450937 w 10219787"/>
              <a:gd name="connsiteY212" fmla="*/ 523688 h 12792075"/>
              <a:gd name="connsiteX213" fmla="*/ 415733 w 10219787"/>
              <a:gd name="connsiteY213" fmla="*/ 477480 h 12792075"/>
              <a:gd name="connsiteX214" fmla="*/ 380264 w 10219787"/>
              <a:gd name="connsiteY214" fmla="*/ 446675 h 12792075"/>
              <a:gd name="connsiteX215" fmla="*/ 308534 w 10219787"/>
              <a:gd name="connsiteY215" fmla="*/ 354260 h 12792075"/>
              <a:gd name="connsiteX216" fmla="*/ 235761 w 10219787"/>
              <a:gd name="connsiteY216" fmla="*/ 261844 h 12792075"/>
              <a:gd name="connsiteX217" fmla="*/ 198986 w 10219787"/>
              <a:gd name="connsiteY217" fmla="*/ 215636 h 12792075"/>
              <a:gd name="connsiteX218" fmla="*/ 161956 w 10219787"/>
              <a:gd name="connsiteY218" fmla="*/ 184831 h 12792075"/>
              <a:gd name="connsiteX219" fmla="*/ 87135 w 10219787"/>
              <a:gd name="connsiteY219" fmla="*/ 92416 h 12792075"/>
              <a:gd name="connsiteX220" fmla="*/ 49347 w 10219787"/>
              <a:gd name="connsiteY220" fmla="*/ 61611 h 12792075"/>
              <a:gd name="connsiteX221" fmla="*/ 11310 w 10219787"/>
              <a:gd name="connsiteY221" fmla="*/ 15403 h 127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0219787" h="12792075">
                <a:moveTo>
                  <a:pt x="0" y="0"/>
                </a:moveTo>
                <a:lnTo>
                  <a:pt x="10219787" y="0"/>
                </a:lnTo>
                <a:lnTo>
                  <a:pt x="10219787" y="12792075"/>
                </a:lnTo>
                <a:lnTo>
                  <a:pt x="4718" y="12792075"/>
                </a:lnTo>
                <a:lnTo>
                  <a:pt x="11310" y="12784144"/>
                </a:lnTo>
                <a:lnTo>
                  <a:pt x="49347" y="12753339"/>
                </a:lnTo>
                <a:lnTo>
                  <a:pt x="124672" y="12660923"/>
                </a:lnTo>
                <a:lnTo>
                  <a:pt x="161956" y="12630118"/>
                </a:lnTo>
                <a:lnTo>
                  <a:pt x="235761" y="12537703"/>
                </a:lnTo>
                <a:lnTo>
                  <a:pt x="308534" y="12445287"/>
                </a:lnTo>
                <a:lnTo>
                  <a:pt x="344531" y="12414482"/>
                </a:lnTo>
                <a:lnTo>
                  <a:pt x="415733" y="12322067"/>
                </a:lnTo>
                <a:lnTo>
                  <a:pt x="450937" y="12275859"/>
                </a:lnTo>
                <a:lnTo>
                  <a:pt x="485873" y="12229651"/>
                </a:lnTo>
                <a:lnTo>
                  <a:pt x="520540" y="12183443"/>
                </a:lnTo>
                <a:lnTo>
                  <a:pt x="554936" y="12137236"/>
                </a:lnTo>
                <a:lnTo>
                  <a:pt x="589059" y="12091028"/>
                </a:lnTo>
                <a:lnTo>
                  <a:pt x="622908" y="12044820"/>
                </a:lnTo>
                <a:lnTo>
                  <a:pt x="656482" y="11998612"/>
                </a:lnTo>
                <a:lnTo>
                  <a:pt x="689777" y="11952405"/>
                </a:lnTo>
                <a:lnTo>
                  <a:pt x="722794" y="11906197"/>
                </a:lnTo>
                <a:lnTo>
                  <a:pt x="755529" y="11859989"/>
                </a:lnTo>
                <a:lnTo>
                  <a:pt x="787982" y="11813781"/>
                </a:lnTo>
                <a:lnTo>
                  <a:pt x="820150" y="11752171"/>
                </a:lnTo>
                <a:lnTo>
                  <a:pt x="852034" y="11705963"/>
                </a:lnTo>
                <a:lnTo>
                  <a:pt x="883630" y="11659755"/>
                </a:lnTo>
                <a:lnTo>
                  <a:pt x="914936" y="11613548"/>
                </a:lnTo>
                <a:lnTo>
                  <a:pt x="945951" y="11567340"/>
                </a:lnTo>
                <a:lnTo>
                  <a:pt x="976673" y="11505730"/>
                </a:lnTo>
                <a:lnTo>
                  <a:pt x="1007103" y="11459522"/>
                </a:lnTo>
                <a:lnTo>
                  <a:pt x="1037235" y="11413314"/>
                </a:lnTo>
                <a:lnTo>
                  <a:pt x="1067071" y="11351704"/>
                </a:lnTo>
                <a:lnTo>
                  <a:pt x="1096606" y="11305496"/>
                </a:lnTo>
                <a:lnTo>
                  <a:pt x="1125842" y="11259288"/>
                </a:lnTo>
                <a:lnTo>
                  <a:pt x="1154775" y="11197678"/>
                </a:lnTo>
                <a:lnTo>
                  <a:pt x="1183404" y="11151470"/>
                </a:lnTo>
                <a:lnTo>
                  <a:pt x="1211726" y="11105262"/>
                </a:lnTo>
                <a:lnTo>
                  <a:pt x="1239742" y="11043652"/>
                </a:lnTo>
                <a:lnTo>
                  <a:pt x="1267449" y="10997444"/>
                </a:lnTo>
                <a:lnTo>
                  <a:pt x="1294843" y="10935834"/>
                </a:lnTo>
                <a:lnTo>
                  <a:pt x="1321926" y="10889626"/>
                </a:lnTo>
                <a:lnTo>
                  <a:pt x="1348695" y="10828016"/>
                </a:lnTo>
                <a:lnTo>
                  <a:pt x="1375149" y="10781808"/>
                </a:lnTo>
                <a:lnTo>
                  <a:pt x="1401285" y="10720198"/>
                </a:lnTo>
                <a:lnTo>
                  <a:pt x="1427101" y="10673990"/>
                </a:lnTo>
                <a:lnTo>
                  <a:pt x="1452596" y="10612380"/>
                </a:lnTo>
                <a:lnTo>
                  <a:pt x="1477770" y="10550769"/>
                </a:lnTo>
                <a:lnTo>
                  <a:pt x="1502619" y="10504562"/>
                </a:lnTo>
                <a:lnTo>
                  <a:pt x="1527142" y="10442951"/>
                </a:lnTo>
                <a:lnTo>
                  <a:pt x="1551339" y="10381341"/>
                </a:lnTo>
                <a:lnTo>
                  <a:pt x="1575206" y="10335133"/>
                </a:lnTo>
                <a:lnTo>
                  <a:pt x="1598742" y="10273523"/>
                </a:lnTo>
                <a:lnTo>
                  <a:pt x="1621946" y="10211913"/>
                </a:lnTo>
                <a:lnTo>
                  <a:pt x="1644816" y="10165705"/>
                </a:lnTo>
                <a:lnTo>
                  <a:pt x="1667349" y="10104095"/>
                </a:lnTo>
                <a:lnTo>
                  <a:pt x="1689546" y="10042484"/>
                </a:lnTo>
                <a:lnTo>
                  <a:pt x="1711403" y="9980874"/>
                </a:lnTo>
                <a:lnTo>
                  <a:pt x="1732921" y="9934666"/>
                </a:lnTo>
                <a:lnTo>
                  <a:pt x="1754095" y="9873056"/>
                </a:lnTo>
                <a:lnTo>
                  <a:pt x="1774925" y="9811445"/>
                </a:lnTo>
                <a:lnTo>
                  <a:pt x="1795410" y="9749835"/>
                </a:lnTo>
                <a:lnTo>
                  <a:pt x="1815548" y="9688225"/>
                </a:lnTo>
                <a:lnTo>
                  <a:pt x="1835336" y="9626614"/>
                </a:lnTo>
                <a:lnTo>
                  <a:pt x="1854773" y="9580407"/>
                </a:lnTo>
                <a:lnTo>
                  <a:pt x="1873858" y="9518796"/>
                </a:lnTo>
                <a:lnTo>
                  <a:pt x="1892590" y="9457186"/>
                </a:lnTo>
                <a:lnTo>
                  <a:pt x="1910965" y="9395576"/>
                </a:lnTo>
                <a:lnTo>
                  <a:pt x="1928982" y="9333965"/>
                </a:lnTo>
                <a:lnTo>
                  <a:pt x="1946642" y="9272355"/>
                </a:lnTo>
                <a:lnTo>
                  <a:pt x="1963940" y="9210745"/>
                </a:lnTo>
                <a:lnTo>
                  <a:pt x="1980877" y="9149134"/>
                </a:lnTo>
                <a:lnTo>
                  <a:pt x="1997449" y="9087524"/>
                </a:lnTo>
                <a:lnTo>
                  <a:pt x="2013655" y="9025914"/>
                </a:lnTo>
                <a:lnTo>
                  <a:pt x="2029494" y="8964303"/>
                </a:lnTo>
                <a:lnTo>
                  <a:pt x="2044964" y="8902693"/>
                </a:lnTo>
                <a:lnTo>
                  <a:pt x="2060063" y="8841083"/>
                </a:lnTo>
                <a:lnTo>
                  <a:pt x="2074790" y="8779472"/>
                </a:lnTo>
                <a:lnTo>
                  <a:pt x="2089144" y="8717862"/>
                </a:lnTo>
                <a:lnTo>
                  <a:pt x="2103121" y="8656252"/>
                </a:lnTo>
                <a:lnTo>
                  <a:pt x="2116722" y="8594641"/>
                </a:lnTo>
                <a:lnTo>
                  <a:pt x="2129942" y="8517628"/>
                </a:lnTo>
                <a:lnTo>
                  <a:pt x="2142783" y="8456018"/>
                </a:lnTo>
                <a:lnTo>
                  <a:pt x="2155241" y="8394408"/>
                </a:lnTo>
                <a:lnTo>
                  <a:pt x="2167316" y="8332798"/>
                </a:lnTo>
                <a:lnTo>
                  <a:pt x="2179005" y="8271187"/>
                </a:lnTo>
                <a:lnTo>
                  <a:pt x="2190306" y="8209577"/>
                </a:lnTo>
                <a:lnTo>
                  <a:pt x="2201219" y="8132564"/>
                </a:lnTo>
                <a:lnTo>
                  <a:pt x="2211741" y="8070954"/>
                </a:lnTo>
                <a:lnTo>
                  <a:pt x="2221870" y="8009343"/>
                </a:lnTo>
                <a:lnTo>
                  <a:pt x="2231607" y="7947733"/>
                </a:lnTo>
                <a:lnTo>
                  <a:pt x="2240946" y="7886123"/>
                </a:lnTo>
                <a:lnTo>
                  <a:pt x="2249890" y="7809110"/>
                </a:lnTo>
                <a:lnTo>
                  <a:pt x="2258434" y="7747500"/>
                </a:lnTo>
                <a:lnTo>
                  <a:pt x="2266577" y="7685889"/>
                </a:lnTo>
                <a:lnTo>
                  <a:pt x="2274318" y="7624279"/>
                </a:lnTo>
                <a:lnTo>
                  <a:pt x="2281655" y="7547266"/>
                </a:lnTo>
                <a:lnTo>
                  <a:pt x="2288588" y="7485656"/>
                </a:lnTo>
                <a:lnTo>
                  <a:pt x="2295111" y="7424045"/>
                </a:lnTo>
                <a:lnTo>
                  <a:pt x="2301228" y="7347032"/>
                </a:lnTo>
                <a:lnTo>
                  <a:pt x="2306933" y="7285422"/>
                </a:lnTo>
                <a:lnTo>
                  <a:pt x="2312225" y="7223812"/>
                </a:lnTo>
                <a:lnTo>
                  <a:pt x="2317104" y="7146799"/>
                </a:lnTo>
                <a:lnTo>
                  <a:pt x="2321567" y="7085188"/>
                </a:lnTo>
                <a:lnTo>
                  <a:pt x="2325615" y="7008176"/>
                </a:lnTo>
                <a:lnTo>
                  <a:pt x="2329242" y="6946565"/>
                </a:lnTo>
                <a:lnTo>
                  <a:pt x="2332449" y="6884955"/>
                </a:lnTo>
                <a:lnTo>
                  <a:pt x="2335233" y="6807943"/>
                </a:lnTo>
                <a:lnTo>
                  <a:pt x="2337593" y="6746332"/>
                </a:lnTo>
                <a:lnTo>
                  <a:pt x="2339529" y="6669319"/>
                </a:lnTo>
                <a:lnTo>
                  <a:pt x="2341038" y="6607709"/>
                </a:lnTo>
                <a:lnTo>
                  <a:pt x="2342117" y="6546098"/>
                </a:lnTo>
                <a:lnTo>
                  <a:pt x="2342766" y="6469085"/>
                </a:lnTo>
                <a:lnTo>
                  <a:pt x="2342982" y="6407475"/>
                </a:lnTo>
                <a:lnTo>
                  <a:pt x="2342766" y="6330462"/>
                </a:lnTo>
                <a:lnTo>
                  <a:pt x="2342117" y="6268852"/>
                </a:lnTo>
                <a:lnTo>
                  <a:pt x="2341038" y="6191839"/>
                </a:lnTo>
                <a:lnTo>
                  <a:pt x="2339529" y="6130228"/>
                </a:lnTo>
                <a:lnTo>
                  <a:pt x="2337593" y="6053215"/>
                </a:lnTo>
                <a:lnTo>
                  <a:pt x="2335233" y="5991606"/>
                </a:lnTo>
                <a:lnTo>
                  <a:pt x="2332449" y="5929995"/>
                </a:lnTo>
                <a:lnTo>
                  <a:pt x="2329242" y="5852982"/>
                </a:lnTo>
                <a:lnTo>
                  <a:pt x="2325615" y="5791372"/>
                </a:lnTo>
                <a:lnTo>
                  <a:pt x="2321567" y="5714359"/>
                </a:lnTo>
                <a:lnTo>
                  <a:pt x="2317104" y="5652748"/>
                </a:lnTo>
                <a:lnTo>
                  <a:pt x="2312225" y="5591138"/>
                </a:lnTo>
                <a:lnTo>
                  <a:pt x="2306933" y="5514125"/>
                </a:lnTo>
                <a:lnTo>
                  <a:pt x="2301228" y="5452515"/>
                </a:lnTo>
                <a:lnTo>
                  <a:pt x="2295111" y="5390904"/>
                </a:lnTo>
                <a:lnTo>
                  <a:pt x="2288588" y="5313891"/>
                </a:lnTo>
                <a:lnTo>
                  <a:pt x="2281655" y="5252281"/>
                </a:lnTo>
                <a:lnTo>
                  <a:pt x="2274318" y="5190671"/>
                </a:lnTo>
                <a:lnTo>
                  <a:pt x="2266577" y="5113658"/>
                </a:lnTo>
                <a:lnTo>
                  <a:pt x="2258434" y="5052048"/>
                </a:lnTo>
                <a:lnTo>
                  <a:pt x="2249890" y="4990437"/>
                </a:lnTo>
                <a:lnTo>
                  <a:pt x="2240946" y="4928827"/>
                </a:lnTo>
                <a:lnTo>
                  <a:pt x="2231607" y="4851814"/>
                </a:lnTo>
                <a:lnTo>
                  <a:pt x="2221870" y="4790204"/>
                </a:lnTo>
                <a:lnTo>
                  <a:pt x="2211741" y="4728593"/>
                </a:lnTo>
                <a:lnTo>
                  <a:pt x="2201219" y="4666983"/>
                </a:lnTo>
                <a:lnTo>
                  <a:pt x="2190306" y="4605373"/>
                </a:lnTo>
                <a:lnTo>
                  <a:pt x="2179005" y="4528360"/>
                </a:lnTo>
                <a:lnTo>
                  <a:pt x="2167316" y="4466750"/>
                </a:lnTo>
                <a:lnTo>
                  <a:pt x="2155241" y="4405139"/>
                </a:lnTo>
                <a:lnTo>
                  <a:pt x="2142783" y="4343529"/>
                </a:lnTo>
                <a:lnTo>
                  <a:pt x="2129942" y="4281918"/>
                </a:lnTo>
                <a:lnTo>
                  <a:pt x="2116722" y="4220308"/>
                </a:lnTo>
                <a:lnTo>
                  <a:pt x="2103121" y="4158698"/>
                </a:lnTo>
                <a:lnTo>
                  <a:pt x="2089144" y="4081685"/>
                </a:lnTo>
                <a:lnTo>
                  <a:pt x="2074790" y="4020075"/>
                </a:lnTo>
                <a:lnTo>
                  <a:pt x="2060063" y="3958464"/>
                </a:lnTo>
                <a:lnTo>
                  <a:pt x="2044964" y="3896854"/>
                </a:lnTo>
                <a:lnTo>
                  <a:pt x="2029494" y="3835244"/>
                </a:lnTo>
                <a:lnTo>
                  <a:pt x="2013655" y="3773633"/>
                </a:lnTo>
                <a:lnTo>
                  <a:pt x="1997449" y="3712023"/>
                </a:lnTo>
                <a:lnTo>
                  <a:pt x="1980877" y="3650413"/>
                </a:lnTo>
                <a:lnTo>
                  <a:pt x="1963940" y="3588802"/>
                </a:lnTo>
                <a:lnTo>
                  <a:pt x="1946642" y="3527192"/>
                </a:lnTo>
                <a:lnTo>
                  <a:pt x="1928982" y="3465582"/>
                </a:lnTo>
                <a:lnTo>
                  <a:pt x="1910965" y="3403971"/>
                </a:lnTo>
                <a:lnTo>
                  <a:pt x="1892590" y="3342361"/>
                </a:lnTo>
                <a:lnTo>
                  <a:pt x="1873858" y="3280751"/>
                </a:lnTo>
                <a:lnTo>
                  <a:pt x="1854773" y="3234543"/>
                </a:lnTo>
                <a:lnTo>
                  <a:pt x="1835336" y="3172933"/>
                </a:lnTo>
                <a:lnTo>
                  <a:pt x="1815548" y="3111322"/>
                </a:lnTo>
                <a:lnTo>
                  <a:pt x="1795410" y="3049712"/>
                </a:lnTo>
                <a:lnTo>
                  <a:pt x="1774925" y="2988102"/>
                </a:lnTo>
                <a:lnTo>
                  <a:pt x="1754095" y="2926491"/>
                </a:lnTo>
                <a:lnTo>
                  <a:pt x="1732921" y="2880283"/>
                </a:lnTo>
                <a:lnTo>
                  <a:pt x="1711403" y="2818673"/>
                </a:lnTo>
                <a:lnTo>
                  <a:pt x="1689546" y="2757063"/>
                </a:lnTo>
                <a:lnTo>
                  <a:pt x="1667349" y="2695452"/>
                </a:lnTo>
                <a:lnTo>
                  <a:pt x="1644816" y="2649245"/>
                </a:lnTo>
                <a:lnTo>
                  <a:pt x="1621946" y="2587634"/>
                </a:lnTo>
                <a:lnTo>
                  <a:pt x="1598742" y="2526024"/>
                </a:lnTo>
                <a:lnTo>
                  <a:pt x="1575206" y="2464414"/>
                </a:lnTo>
                <a:lnTo>
                  <a:pt x="1551339" y="2418206"/>
                </a:lnTo>
                <a:lnTo>
                  <a:pt x="1527142" y="2356595"/>
                </a:lnTo>
                <a:lnTo>
                  <a:pt x="1502619" y="2294985"/>
                </a:lnTo>
                <a:lnTo>
                  <a:pt x="1477770" y="2248778"/>
                </a:lnTo>
                <a:lnTo>
                  <a:pt x="1452596" y="2187167"/>
                </a:lnTo>
                <a:lnTo>
                  <a:pt x="1427101" y="2140959"/>
                </a:lnTo>
                <a:lnTo>
                  <a:pt x="1401285" y="2079349"/>
                </a:lnTo>
                <a:lnTo>
                  <a:pt x="1375149" y="2033141"/>
                </a:lnTo>
                <a:lnTo>
                  <a:pt x="1348695" y="1971531"/>
                </a:lnTo>
                <a:lnTo>
                  <a:pt x="1321926" y="1925323"/>
                </a:lnTo>
                <a:lnTo>
                  <a:pt x="1294843" y="1863713"/>
                </a:lnTo>
                <a:lnTo>
                  <a:pt x="1267449" y="1817505"/>
                </a:lnTo>
                <a:lnTo>
                  <a:pt x="1239742" y="1755895"/>
                </a:lnTo>
                <a:lnTo>
                  <a:pt x="1211726" y="1709687"/>
                </a:lnTo>
                <a:lnTo>
                  <a:pt x="1183404" y="1648077"/>
                </a:lnTo>
                <a:lnTo>
                  <a:pt x="1154775" y="1601869"/>
                </a:lnTo>
                <a:lnTo>
                  <a:pt x="1125842" y="1555661"/>
                </a:lnTo>
                <a:lnTo>
                  <a:pt x="1096606" y="1494051"/>
                </a:lnTo>
                <a:lnTo>
                  <a:pt x="1067071" y="1447843"/>
                </a:lnTo>
                <a:lnTo>
                  <a:pt x="1037235" y="1386233"/>
                </a:lnTo>
                <a:lnTo>
                  <a:pt x="1007103" y="1340025"/>
                </a:lnTo>
                <a:lnTo>
                  <a:pt x="976673" y="1293817"/>
                </a:lnTo>
                <a:lnTo>
                  <a:pt x="945951" y="1247610"/>
                </a:lnTo>
                <a:lnTo>
                  <a:pt x="914936" y="1185999"/>
                </a:lnTo>
                <a:lnTo>
                  <a:pt x="883630" y="1139791"/>
                </a:lnTo>
                <a:lnTo>
                  <a:pt x="852034" y="1093584"/>
                </a:lnTo>
                <a:lnTo>
                  <a:pt x="820150" y="1047376"/>
                </a:lnTo>
                <a:lnTo>
                  <a:pt x="787982" y="1001168"/>
                </a:lnTo>
                <a:lnTo>
                  <a:pt x="755529" y="954960"/>
                </a:lnTo>
                <a:lnTo>
                  <a:pt x="722794" y="893350"/>
                </a:lnTo>
                <a:lnTo>
                  <a:pt x="689777" y="847142"/>
                </a:lnTo>
                <a:lnTo>
                  <a:pt x="656482" y="800934"/>
                </a:lnTo>
                <a:lnTo>
                  <a:pt x="622908" y="754727"/>
                </a:lnTo>
                <a:lnTo>
                  <a:pt x="589059" y="708519"/>
                </a:lnTo>
                <a:lnTo>
                  <a:pt x="554936" y="662311"/>
                </a:lnTo>
                <a:lnTo>
                  <a:pt x="520540" y="616104"/>
                </a:lnTo>
                <a:lnTo>
                  <a:pt x="485873" y="569896"/>
                </a:lnTo>
                <a:lnTo>
                  <a:pt x="450937" y="523688"/>
                </a:lnTo>
                <a:lnTo>
                  <a:pt x="415733" y="477480"/>
                </a:lnTo>
                <a:lnTo>
                  <a:pt x="380264" y="446675"/>
                </a:lnTo>
                <a:lnTo>
                  <a:pt x="308534" y="354260"/>
                </a:lnTo>
                <a:lnTo>
                  <a:pt x="235761" y="261844"/>
                </a:lnTo>
                <a:lnTo>
                  <a:pt x="198986" y="215636"/>
                </a:lnTo>
                <a:lnTo>
                  <a:pt x="161956" y="184831"/>
                </a:lnTo>
                <a:lnTo>
                  <a:pt x="87135" y="92416"/>
                </a:lnTo>
                <a:lnTo>
                  <a:pt x="49347" y="61611"/>
                </a:lnTo>
                <a:lnTo>
                  <a:pt x="11310" y="1540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918B57-D5C5-6AA6-D6BD-BDC26BA8F291}"/>
              </a:ext>
            </a:extLst>
          </p:cNvPr>
          <p:cNvGrpSpPr/>
          <p:nvPr userDrawn="1"/>
        </p:nvGrpSpPr>
        <p:grpSpPr>
          <a:xfrm>
            <a:off x="16597547" y="-2256640"/>
            <a:ext cx="5353120" cy="2096440"/>
            <a:chOff x="16744880" y="-2416295"/>
            <a:chExt cx="5353120" cy="2096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21199C-BA5A-8BD7-A6DF-59F201CE0220}"/>
                </a:ext>
              </a:extLst>
            </p:cNvPr>
            <p:cNvSpPr/>
            <p:nvPr userDrawn="1"/>
          </p:nvSpPr>
          <p:spPr>
            <a:xfrm>
              <a:off x="16744880" y="-2416295"/>
              <a:ext cx="5353120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image 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Delete the current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Click on the icon in the centre of the image placeholder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a new image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Once inserted, right-click on the new </a:t>
              </a:r>
              <a:br>
                <a:rPr lang="en-GB" sz="1600" dirty="0"/>
              </a:br>
              <a:r>
                <a:rPr lang="en-GB" sz="1600" dirty="0"/>
                <a:t>image and select “Send to Back”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25BBF25-F193-C551-E64A-422157B64EFE}"/>
                </a:ext>
              </a:extLst>
            </p:cNvPr>
            <p:cNvSpPr/>
            <p:nvPr userDrawn="1"/>
          </p:nvSpPr>
          <p:spPr>
            <a:xfrm flipV="1">
              <a:off x="19286945" y="-515270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</p:spTree>
    <p:extLst>
      <p:ext uri="{BB962C8B-B14F-4D97-AF65-F5344CB8AC3E}">
        <p14:creationId xmlns:p14="http://schemas.microsoft.com/office/powerpoint/2010/main" val="9516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2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C8C89EC8-896F-0148-8902-6BB273E2A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681492"/>
            <a:ext cx="11298690" cy="1099683"/>
          </a:xfrm>
        </p:spPr>
        <p:txBody>
          <a:bodyPr/>
          <a:lstStyle>
            <a:lvl1pPr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2" name="Picture 11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D30BF8E0-EC4C-6968-D29A-E9363181FC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Questions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s, green, colorfulness, screenshot&#10;&#10;Description automatically generated">
            <a:extLst>
              <a:ext uri="{FF2B5EF4-FFF2-40B4-BE49-F238E27FC236}">
                <a16:creationId xmlns:a16="http://schemas.microsoft.com/office/drawing/2014/main" id="{0AB45814-39E4-CECD-223A-D57136970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453" y="5028887"/>
            <a:ext cx="12721895" cy="2407987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2E1000C-E896-FE94-F7A5-752C6BCE9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483723-90C6-D40C-BC53-3ED86EF2D5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5777" y="12172373"/>
            <a:ext cx="6451856" cy="994035"/>
          </a:xfrm>
        </p:spPr>
        <p:txBody>
          <a:bodyPr lIns="0" tIns="0" rIns="0" anchor="b" anchorCtr="0"/>
          <a:lstStyle>
            <a:lvl1pPr>
              <a:defRPr sz="2760">
                <a:solidFill>
                  <a:srgbClr val="F5F7F3"/>
                </a:solidFill>
              </a:defRPr>
            </a:lvl1pPr>
            <a:lvl2pPr marL="0" indent="0"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dirty="0"/>
              <a:t>End message</a:t>
            </a:r>
            <a:endParaRPr lang="en-US" dirty="0"/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4C40DD16-2987-2A08-14EA-A7169BA6E287}"/>
              </a:ext>
            </a:extLst>
          </p:cNvPr>
          <p:cNvSpPr txBox="1"/>
          <p:nvPr userDrawn="1"/>
        </p:nvSpPr>
        <p:spPr>
          <a:xfrm>
            <a:off x="21902733" y="12743028"/>
            <a:ext cx="1610340" cy="4262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>
              <a:spcBef>
                <a:spcPts val="49"/>
              </a:spcBef>
            </a:pPr>
            <a:r>
              <a:rPr sz="2729" spc="-12" dirty="0">
                <a:solidFill>
                  <a:schemeClr val="accent2"/>
                </a:solidFill>
                <a:latin typeface="Neue Montreal"/>
                <a:cs typeface="Neue Montreal"/>
              </a:rPr>
              <a:t>healix.com</a:t>
            </a:r>
            <a:endParaRPr sz="2729" dirty="0">
              <a:solidFill>
                <a:schemeClr val="accent2"/>
              </a:solidFill>
              <a:latin typeface="Neue Montreal"/>
              <a:cs typeface="Neue Montreal"/>
            </a:endParaRPr>
          </a:p>
        </p:txBody>
      </p:sp>
    </p:spTree>
    <p:extLst>
      <p:ext uri="{BB962C8B-B14F-4D97-AF65-F5344CB8AC3E}">
        <p14:creationId xmlns:p14="http://schemas.microsoft.com/office/powerpoint/2010/main" val="34497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Question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graphics, design&#10;&#10;Description automatically generated">
            <a:extLst>
              <a:ext uri="{FF2B5EF4-FFF2-40B4-BE49-F238E27FC236}">
                <a16:creationId xmlns:a16="http://schemas.microsoft.com/office/drawing/2014/main" id="{C8855105-BC46-3824-7892-3AC08FC9E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453" y="5028887"/>
            <a:ext cx="12721895" cy="2407987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483723-90C6-D40C-BC53-3ED86EF2D5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5777" y="12172373"/>
            <a:ext cx="6451856" cy="994035"/>
          </a:xfrm>
        </p:spPr>
        <p:txBody>
          <a:bodyPr lIns="0" tIns="0" rIns="0" anchor="b" anchorCtr="0"/>
          <a:lstStyle>
            <a:lvl1pPr>
              <a:defRPr sz="276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dirty="0"/>
              <a:t>End message</a:t>
            </a:r>
            <a:endParaRPr lang="en-US" dirty="0"/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4C40DD16-2987-2A08-14EA-A7169BA6E287}"/>
              </a:ext>
            </a:extLst>
          </p:cNvPr>
          <p:cNvSpPr txBox="1"/>
          <p:nvPr userDrawn="1"/>
        </p:nvSpPr>
        <p:spPr>
          <a:xfrm>
            <a:off x="21902733" y="12743028"/>
            <a:ext cx="1610340" cy="4262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>
              <a:spcBef>
                <a:spcPts val="49"/>
              </a:spcBef>
            </a:pPr>
            <a:r>
              <a:rPr sz="2729" spc="-12" dirty="0">
                <a:solidFill>
                  <a:schemeClr val="tx1"/>
                </a:solidFill>
                <a:latin typeface="Neue Montreal"/>
                <a:cs typeface="Neue Montreal"/>
              </a:rPr>
              <a:t>healix.com</a:t>
            </a:r>
            <a:endParaRPr sz="2729" dirty="0">
              <a:solidFill>
                <a:schemeClr val="tx1"/>
              </a:solidFill>
              <a:latin typeface="Neue Montreal"/>
              <a:cs typeface="Neue Montreal"/>
            </a:endParaRPr>
          </a:p>
        </p:txBody>
      </p:sp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5E11848B-D6B5-E549-A2D1-D15275981A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3CB58A-DC74-1076-8B7B-BFCCBE32A10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612BBCB3-9DB0-4CA3-95E3-AD28EBBE7ADF}" type="datetime6">
              <a:rPr lang="en-GB" smtClean="0"/>
              <a:pPr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GB" dirty="0"/>
              <a:t>People Risk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863DE8-2826-B8BF-C433-57479063B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37933-EB21-4C8E-824F-E582F38F3467}" type="datetime6">
              <a:rPr lang="en-GB" smtClean="0"/>
              <a:t>January 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People Risk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92DA-6023-41E9-834D-E2D3F696E0F1}" type="slidenum">
              <a:rPr lang="en-GB" smtClean="0"/>
              <a:t>‹Nº›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968477-B39D-7744-E412-EE515BEDA20F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0009B9-50FB-DFB4-CD74-8950FFF4F9DB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4F84CFB8-63A3-9A80-CFDA-2DE654B91F2E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pic>
        <p:nvPicPr>
          <p:cNvPr id="10" name="Picture 9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96FE9FA-9BC3-3469-FF62-745CE1BF5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311" y="3569110"/>
            <a:ext cx="10890000" cy="86228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D94689-D701-3043-A2F2-4DABC20931C8}" type="datetime6">
              <a:rPr lang="en-GB" smtClean="0"/>
              <a:t>January 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3041654"/>
            <a:ext cx="8229600" cy="290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01C55-07F4-A5D5-5E90-792FF5F2D221}"/>
              </a:ext>
            </a:extLst>
          </p:cNvPr>
          <p:cNvGrpSpPr/>
          <p:nvPr userDrawn="1"/>
        </p:nvGrpSpPr>
        <p:grpSpPr>
          <a:xfrm>
            <a:off x="9662772" y="13876988"/>
            <a:ext cx="5058455" cy="2110264"/>
            <a:chOff x="9662772" y="13876988"/>
            <a:chExt cx="5058455" cy="2110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FBE313-82CF-6048-937D-B4DC77E36C23}"/>
                </a:ext>
              </a:extLst>
            </p:cNvPr>
            <p:cNvSpPr/>
            <p:nvPr userDrawn="1"/>
          </p:nvSpPr>
          <p:spPr>
            <a:xfrm>
              <a:off x="9662772" y="14072402"/>
              <a:ext cx="5058455" cy="19148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t" anchorCtr="0"/>
            <a:lstStyle/>
            <a:p>
              <a:pPr algn="l">
                <a:spcAft>
                  <a:spcPts val="312"/>
                </a:spcAft>
              </a:pPr>
              <a:r>
                <a:rPr lang="en-GB" sz="1600" dirty="0"/>
                <a:t>To change the Footer throughout –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the “Insert” tab from the top ribbon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“Header &amp; Footer”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In the Footer box change “People Risk Management” to whatever you like</a:t>
              </a:r>
            </a:p>
            <a:p>
              <a:pPr marL="177800" indent="-177800" algn="l">
                <a:spcAft>
                  <a:spcPts val="312"/>
                </a:spcAft>
                <a:buFont typeface="+mj-lt"/>
                <a:buAutoNum type="arabicPeriod"/>
              </a:pPr>
              <a:r>
                <a:rPr lang="en-GB" sz="1600" dirty="0"/>
                <a:t>Select “Apply to All”</a:t>
              </a:r>
            </a:p>
            <a:p>
              <a:pPr marL="89017" indent="-89017" algn="l">
                <a:buFont typeface="+mj-lt"/>
                <a:buAutoNum type="arabicPeriod"/>
              </a:pPr>
              <a:endParaRPr lang="en-GB" sz="1600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742F6EF-49A1-AD30-EB65-AE4C5FFB2E5C}"/>
                </a:ext>
              </a:extLst>
            </p:cNvPr>
            <p:cNvSpPr/>
            <p:nvPr userDrawn="1"/>
          </p:nvSpPr>
          <p:spPr>
            <a:xfrm>
              <a:off x="12057505" y="13876988"/>
              <a:ext cx="268990" cy="195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67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9" name="Picture 8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259036C0-5D6A-83D7-D6E7-0FA978AA9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12627429" y="3569110"/>
            <a:ext cx="10889795" cy="86228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24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Content (Lo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esign&#10;&#10;Description automatically generated with medium confidence">
            <a:extLst>
              <a:ext uri="{FF2B5EF4-FFF2-40B4-BE49-F238E27FC236}">
                <a16:creationId xmlns:a16="http://schemas.microsoft.com/office/drawing/2014/main" id="{4984E086-7577-7CD0-1985-6DAD167BD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6956540" cy="1099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10" y="1962150"/>
            <a:ext cx="5136015" cy="12255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306474-2273-F853-207E-D4EA305B51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3762" y="3562349"/>
            <a:ext cx="16956087" cy="94054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D037FD0F-4596-2A92-EA41-0BB3D1303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3C5A31AC-246A-BEF4-0B30-C7ABA56C94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6" y="0"/>
            <a:ext cx="24382288" cy="12801087"/>
          </a:xfrm>
          <a:solidFill>
            <a:schemeClr val="accent4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3310" y="748167"/>
            <a:ext cx="11298690" cy="1099683"/>
          </a:xfr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DE9F7-CFB7-9279-B518-BD33B09EB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309" y="1962150"/>
            <a:ext cx="11298690" cy="1225550"/>
          </a:xfrm>
        </p:spPr>
        <p:txBody>
          <a:bodyPr/>
          <a:lstStyle>
            <a:lvl1pPr>
              <a:defRPr sz="3600">
                <a:solidFill>
                  <a:srgbClr val="F5F7F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Descriptor line</a:t>
            </a:r>
          </a:p>
        </p:txBody>
      </p:sp>
      <p:pic>
        <p:nvPicPr>
          <p:cNvPr id="4" name="Picture 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365C253A-B3A4-6763-CC82-F74697349A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s, green, design&#10;&#10;Description automatically generated">
            <a:extLst>
              <a:ext uri="{FF2B5EF4-FFF2-40B4-BE49-F238E27FC236}">
                <a16:creationId xmlns:a16="http://schemas.microsoft.com/office/drawing/2014/main" id="{250C0DF8-2E39-1474-0224-B8DA4B008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pic>
        <p:nvPicPr>
          <p:cNvPr id="4" name="Picture 3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191BB0B8-C8D3-573A-8158-466390BEF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314" y="546764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4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s, graphic design, circle, colorfulness&#10;&#10;Description automatically generated">
            <a:extLst>
              <a:ext uri="{FF2B5EF4-FFF2-40B4-BE49-F238E27FC236}">
                <a16:creationId xmlns:a16="http://schemas.microsoft.com/office/drawing/2014/main" id="{F0F7A03E-71BC-0805-6972-647DC29717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4434" y="673572"/>
            <a:ext cx="13991716" cy="1212378"/>
          </a:xfrm>
        </p:spPr>
        <p:txBody>
          <a:bodyPr anchor="t" anchorCtr="0"/>
          <a:lstStyle>
            <a:lvl1pPr>
              <a:defRPr sz="8000">
                <a:solidFill>
                  <a:srgbClr val="F5F7F3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4434" y="1808813"/>
            <a:ext cx="13991717" cy="121237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rgbClr val="F5F7F3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98099" y="13041654"/>
            <a:ext cx="619125" cy="290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7F3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5B0BA2E-17BC-347B-C336-B113DF001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310" y="748167"/>
            <a:ext cx="16956540" cy="10996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310" y="3569110"/>
            <a:ext cx="22563590" cy="8622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5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70" r:id="rId3"/>
    <p:sldLayoutId id="2147483678" r:id="rId4"/>
    <p:sldLayoutId id="2147483687" r:id="rId5"/>
    <p:sldLayoutId id="2147483705" r:id="rId6"/>
    <p:sldLayoutId id="2147483696" r:id="rId7"/>
    <p:sldLayoutId id="2147483673" r:id="rId8"/>
    <p:sldLayoutId id="2147483672" r:id="rId9"/>
    <p:sldLayoutId id="2147483701" r:id="rId10"/>
    <p:sldLayoutId id="2147483702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67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Segoe UI" panose="020B0502040204020203" pitchFamily="34" charset="0"/>
        <a:buChar char="-"/>
        <a:tabLst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901700" indent="-3683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Segoe UI" panose="020B0502040204020203" pitchFamily="34" charset="0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3556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Segoe UI" panose="020B0502040204020203" pitchFamily="34" charset="0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581" userDrawn="1">
          <p15:clr>
            <a:srgbClr val="F26B43"/>
          </p15:clr>
        </p15:guide>
        <p15:guide id="4" orient="horz" pos="579" userDrawn="1">
          <p15:clr>
            <a:srgbClr val="F26B43"/>
          </p15:clr>
        </p15:guide>
        <p15:guide id="5" pos="14776" userDrawn="1">
          <p15:clr>
            <a:srgbClr val="F26B43"/>
          </p15:clr>
        </p15:guide>
        <p15:guide id="6" orient="horz" pos="80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310" y="748167"/>
            <a:ext cx="16956540" cy="10996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310" y="3569110"/>
            <a:ext cx="22563590" cy="8622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13041654"/>
            <a:ext cx="2698750" cy="290172"/>
          </a:xfrm>
          <a:prstGeom prst="rect">
            <a:avLst/>
          </a:prstGeom>
        </p:spPr>
        <p:txBody>
          <a:bodyPr vert="horz" lIns="0" tIns="0" rIns="0" bIns="36000" rtlCol="0" anchor="t" anchorCtr="0"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fld id="{25093BE8-16AE-4599-8C00-51053258AB42}" type="datetime6">
              <a:rPr lang="en-GB" smtClean="0"/>
              <a:t>January 24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98099" y="13041654"/>
            <a:ext cx="619125" cy="290172"/>
          </a:xfrm>
          <a:prstGeom prst="rect">
            <a:avLst/>
          </a:prstGeom>
        </p:spPr>
        <p:txBody>
          <a:bodyPr vert="horz" lIns="0" tIns="0" rIns="0" bIns="36000" rtlCol="0" anchor="t" anchorCtr="0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45A992DA-6023-41E9-834D-E2D3F696E0F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96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67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Segoe UI" panose="020B0502040204020203" pitchFamily="34" charset="0"/>
        <a:buChar char="-"/>
        <a:tabLst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901700" indent="-3683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Segoe UI" panose="020B0502040204020203" pitchFamily="34" charset="0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3556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Segoe UI" panose="020B0502040204020203" pitchFamily="34" charset="0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pos="581">
          <p15:clr>
            <a:srgbClr val="F26B43"/>
          </p15:clr>
        </p15:guide>
        <p15:guide id="4" orient="horz" pos="579">
          <p15:clr>
            <a:srgbClr val="F26B43"/>
          </p15:clr>
        </p15:guide>
        <p15:guide id="5" pos="14776">
          <p15:clr>
            <a:srgbClr val="F26B43"/>
          </p15:clr>
        </p15:guide>
        <p15:guide id="6" orient="horz" pos="80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on a cliff above clouds&#10;&#10;Description automatically generated">
            <a:extLst>
              <a:ext uri="{FF2B5EF4-FFF2-40B4-BE49-F238E27FC236}">
                <a16:creationId xmlns:a16="http://schemas.microsoft.com/office/drawing/2014/main" id="{DCAC4F5F-5109-5A70-71F5-08F647C54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24480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DD6B1-775A-41E4-2736-A25CC180A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0" y="0"/>
            <a:ext cx="24480000" cy="1371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438423-9ED6-AACC-5C2C-B4AE14245551}"/>
              </a:ext>
            </a:extLst>
          </p:cNvPr>
          <p:cNvSpPr txBox="1"/>
          <p:nvPr/>
        </p:nvSpPr>
        <p:spPr>
          <a:xfrm>
            <a:off x="914399" y="3631028"/>
            <a:ext cx="9353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chemeClr val="bg2"/>
                </a:solidFill>
              </a:rPr>
              <a:t>Risk Radar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A3B84-28F8-E783-4B2F-BB1C56CADD01}"/>
              </a:ext>
            </a:extLst>
          </p:cNvPr>
          <p:cNvSpPr txBox="1"/>
          <p:nvPr/>
        </p:nvSpPr>
        <p:spPr>
          <a:xfrm>
            <a:off x="914399" y="5014629"/>
            <a:ext cx="64652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0" dirty="0">
                <a:solidFill>
                  <a:schemeClr val="accent2"/>
                </a:solidFill>
              </a:rPr>
              <a:t>Dare to prepare</a:t>
            </a:r>
          </a:p>
        </p:txBody>
      </p:sp>
      <p:pic>
        <p:nvPicPr>
          <p:cNvPr id="3" name="Picture 2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4823DA09-B008-0558-5A42-06F3F4F37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357228"/>
            <a:ext cx="3600000" cy="9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4F9A73-D026-684F-99BA-3D1117B686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6607" b="16607"/>
          <a:stretch/>
        </p:blipFill>
        <p:spPr>
          <a:xfrm>
            <a:off x="0" y="0"/>
            <a:ext cx="24384000" cy="13716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94C27-E184-C506-CB15-915E8E2AF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0" y="0"/>
            <a:ext cx="24480000" cy="13716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AEBEE-E2CB-2BB7-49CD-7164B0BF7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3451340" cy="2928483"/>
          </a:xfrm>
        </p:spPr>
        <p:txBody>
          <a:bodyPr/>
          <a:lstStyle/>
          <a:p>
            <a:r>
              <a:rPr lang="en-GB" sz="9600" dirty="0"/>
              <a:t>La </a:t>
            </a:r>
            <a:r>
              <a:rPr lang="en-GB" sz="9600" dirty="0">
                <a:solidFill>
                  <a:schemeClr val="accent3"/>
                </a:solidFill>
              </a:rPr>
              <a:t>ola </a:t>
            </a:r>
            <a:r>
              <a:rPr lang="en-GB" sz="9600" dirty="0" err="1">
                <a:solidFill>
                  <a:schemeClr val="accent3"/>
                </a:solidFill>
              </a:rPr>
              <a:t>creciente</a:t>
            </a:r>
            <a:r>
              <a:rPr lang="en-GB" sz="9600" dirty="0"/>
              <a:t> de </a:t>
            </a:r>
            <a:r>
              <a:rPr lang="en-GB" sz="9600" dirty="0" err="1"/>
              <a:t>riesgo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1620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02E4FF-FBFC-D326-62E6-B57BFD55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451CD59-A84E-1E8C-36EF-77AADA3EEC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94934" y="0"/>
            <a:ext cx="26878078" cy="14111416"/>
          </a:xfr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BDAB874-02C2-3C39-CC6F-532FC9113F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521" y="454464"/>
            <a:ext cx="587405" cy="587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457A2E-34C0-2F58-8A37-5005F1D255D3}"/>
              </a:ext>
            </a:extLst>
          </p:cNvPr>
          <p:cNvSpPr/>
          <p:nvPr/>
        </p:nvSpPr>
        <p:spPr>
          <a:xfrm>
            <a:off x="9886094" y="7953375"/>
            <a:ext cx="12535756" cy="4743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53DB77B-07F6-DE67-C0C6-96C9C6CD4730}"/>
              </a:ext>
            </a:extLst>
          </p:cNvPr>
          <p:cNvSpPr txBox="1">
            <a:spLocks/>
          </p:cNvSpPr>
          <p:nvPr/>
        </p:nvSpPr>
        <p:spPr>
          <a:xfrm>
            <a:off x="10762394" y="9225417"/>
            <a:ext cx="11183206" cy="10996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rgbClr val="F5F7F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dirty="0">
                <a:solidFill>
                  <a:schemeClr val="bg2"/>
                </a:solidFill>
              </a:rPr>
              <a:t>¿</a:t>
            </a:r>
            <a:r>
              <a:rPr lang="en-GB" sz="6600" dirty="0" err="1">
                <a:solidFill>
                  <a:schemeClr val="bg2"/>
                </a:solidFill>
              </a:rPr>
              <a:t>Qué</a:t>
            </a:r>
            <a:r>
              <a:rPr lang="en-GB" sz="6600" dirty="0">
                <a:solidFill>
                  <a:schemeClr val="bg2"/>
                </a:solidFill>
              </a:rPr>
              <a:t> </a:t>
            </a:r>
            <a:r>
              <a:rPr lang="en-GB" sz="6600" dirty="0" err="1">
                <a:solidFill>
                  <a:schemeClr val="bg2"/>
                </a:solidFill>
              </a:rPr>
              <a:t>entendemos</a:t>
            </a:r>
            <a:r>
              <a:rPr lang="en-GB" sz="6600" dirty="0">
                <a:solidFill>
                  <a:schemeClr val="bg2"/>
                </a:solidFill>
              </a:rPr>
              <a:t> </a:t>
            </a:r>
            <a:r>
              <a:rPr lang="en-GB" sz="6600" dirty="0" err="1">
                <a:solidFill>
                  <a:schemeClr val="bg2"/>
                </a:solidFill>
              </a:rPr>
              <a:t>realmente</a:t>
            </a:r>
            <a:r>
              <a:rPr lang="en-GB" sz="6600" dirty="0">
                <a:solidFill>
                  <a:schemeClr val="bg2"/>
                </a:solidFill>
              </a:rPr>
              <a:t> </a:t>
            </a:r>
            <a:r>
              <a:rPr lang="en-GB" sz="6600" dirty="0" err="1">
                <a:solidFill>
                  <a:schemeClr val="bg2"/>
                </a:solidFill>
              </a:rPr>
              <a:t>por</a:t>
            </a:r>
            <a:r>
              <a:rPr lang="en-GB" sz="6600" dirty="0">
                <a:solidFill>
                  <a:schemeClr val="bg2"/>
                </a:solidFill>
              </a:rPr>
              <a:t> </a:t>
            </a:r>
            <a:r>
              <a:rPr lang="en-GB" sz="6600" dirty="0" err="1">
                <a:solidFill>
                  <a:schemeClr val="accent3"/>
                </a:solidFill>
              </a:rPr>
              <a:t>cambio</a:t>
            </a:r>
            <a:r>
              <a:rPr lang="en-GB" sz="6600" dirty="0">
                <a:solidFill>
                  <a:schemeClr val="accent3"/>
                </a:solidFill>
              </a:rPr>
              <a:t> </a:t>
            </a:r>
            <a:r>
              <a:rPr lang="en-GB" sz="6600" dirty="0" err="1">
                <a:solidFill>
                  <a:schemeClr val="accent3"/>
                </a:solidFill>
              </a:rPr>
              <a:t>climático</a:t>
            </a:r>
            <a:r>
              <a:rPr lang="en-GB" sz="6600" dirty="0">
                <a:solidFill>
                  <a:schemeClr val="bg2"/>
                </a:solidFill>
              </a:rPr>
              <a:t>?</a:t>
            </a:r>
            <a:endParaRPr lang="en-GB" sz="6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3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DB7A8BD-14FD-684D-2AF7-BE6D2D35E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1323" y="796482"/>
            <a:ext cx="4888007" cy="45645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10002B-CB1C-E6C9-B9B6-A7251FCC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1298690" cy="1099683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Estadísticas</a:t>
            </a:r>
            <a:r>
              <a:rPr lang="en-GB" dirty="0">
                <a:solidFill>
                  <a:schemeClr val="bg2"/>
                </a:solidFill>
              </a:rPr>
              <a:t> y </a:t>
            </a:r>
            <a:r>
              <a:rPr lang="en-GB" dirty="0" err="1">
                <a:solidFill>
                  <a:schemeClr val="bg2"/>
                </a:solidFill>
              </a:rPr>
              <a:t>hechos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C2276EA-C4DB-0360-5CBA-0C4F144B50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521" y="454464"/>
            <a:ext cx="587405" cy="58740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FD497-923F-C430-4451-1802410B6E67}"/>
              </a:ext>
            </a:extLst>
          </p:cNvPr>
          <p:cNvCxnSpPr/>
          <p:nvPr/>
        </p:nvCxnSpPr>
        <p:spPr>
          <a:xfrm>
            <a:off x="16062696" y="3055834"/>
            <a:ext cx="0" cy="9505950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E30BE5E-465E-3DB1-89AB-700B902BAA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73" b="25781"/>
          <a:stretch/>
        </p:blipFill>
        <p:spPr>
          <a:xfrm>
            <a:off x="1215427" y="7101948"/>
            <a:ext cx="6192449" cy="461413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F1C765-354E-3A0F-251C-805C75BC136C}"/>
              </a:ext>
            </a:extLst>
          </p:cNvPr>
          <p:cNvCxnSpPr/>
          <p:nvPr/>
        </p:nvCxnSpPr>
        <p:spPr>
          <a:xfrm>
            <a:off x="8006278" y="3055834"/>
            <a:ext cx="0" cy="9505950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41A010-E121-CA49-2393-058D60DFA18C}"/>
              </a:ext>
            </a:extLst>
          </p:cNvPr>
          <p:cNvCxnSpPr>
            <a:cxnSpLocks/>
          </p:cNvCxnSpPr>
          <p:nvPr/>
        </p:nvCxnSpPr>
        <p:spPr>
          <a:xfrm flipH="1">
            <a:off x="706582" y="6332434"/>
            <a:ext cx="7299696" cy="0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0DD35CF-03BC-C927-E7D0-D6F58E41DE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871"/>
          <a:stretch/>
        </p:blipFill>
        <p:spPr>
          <a:xfrm>
            <a:off x="312312" y="1999922"/>
            <a:ext cx="3517641" cy="35856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556D48-5E29-5B5D-A67F-43FEA9BD5870}"/>
              </a:ext>
            </a:extLst>
          </p:cNvPr>
          <p:cNvCxnSpPr>
            <a:cxnSpLocks/>
          </p:cNvCxnSpPr>
          <p:nvPr/>
        </p:nvCxnSpPr>
        <p:spPr>
          <a:xfrm flipH="1">
            <a:off x="16062696" y="7246834"/>
            <a:ext cx="7299696" cy="0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96E2158-7108-542F-1077-BB3537A5C251}"/>
              </a:ext>
            </a:extLst>
          </p:cNvPr>
          <p:cNvSpPr txBox="1"/>
          <p:nvPr/>
        </p:nvSpPr>
        <p:spPr>
          <a:xfrm>
            <a:off x="3982373" y="2762155"/>
            <a:ext cx="36097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2"/>
                </a:solidFill>
              </a:rPr>
              <a:t>73% </a:t>
            </a:r>
          </a:p>
          <a:p>
            <a:r>
              <a:rPr lang="es-ES" sz="2400" dirty="0">
                <a:solidFill>
                  <a:schemeClr val="bg2"/>
                </a:solidFill>
              </a:rPr>
              <a:t>de las organizaciones afirman haberse visto directamente afectadas por condiciones meteorológicas extremas</a:t>
            </a:r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CDDA17-3947-F56B-6278-EABFA58DDA41}"/>
              </a:ext>
            </a:extLst>
          </p:cNvPr>
          <p:cNvSpPr/>
          <p:nvPr/>
        </p:nvSpPr>
        <p:spPr>
          <a:xfrm>
            <a:off x="8880553" y="5585621"/>
            <a:ext cx="2022680" cy="3910541"/>
          </a:xfrm>
          <a:prstGeom prst="roundRect">
            <a:avLst>
              <a:gd name="adj" fmla="val 1340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69654-CB5A-8089-FFC9-6F65A93C2CF6}"/>
              </a:ext>
            </a:extLst>
          </p:cNvPr>
          <p:cNvSpPr txBox="1"/>
          <p:nvPr/>
        </p:nvSpPr>
        <p:spPr>
          <a:xfrm>
            <a:off x="1566027" y="6614053"/>
            <a:ext cx="557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F5F7F3"/>
                </a:solidFill>
              </a:rPr>
              <a:t>Sin embargo, cuando miramos al futuro</a:t>
            </a:r>
            <a:endParaRPr lang="en-GB" sz="2400" dirty="0">
              <a:solidFill>
                <a:srgbClr val="F5F7F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D6578-555C-052F-52A0-785FECBA705F}"/>
              </a:ext>
            </a:extLst>
          </p:cNvPr>
          <p:cNvSpPr txBox="1"/>
          <p:nvPr/>
        </p:nvSpPr>
        <p:spPr>
          <a:xfrm>
            <a:off x="1566027" y="11716078"/>
            <a:ext cx="5491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5F7F3"/>
                </a:solidFill>
              </a:rPr>
              <a:t>El 25% afirma que no dispone de planes para mitigar los riesgos relacionados con el clima o la sostenibilidad.</a:t>
            </a:r>
            <a:endParaRPr lang="en-GB" sz="2400" dirty="0">
              <a:solidFill>
                <a:srgbClr val="F5F7F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868225-452A-3870-344D-FE3E22A5A573}"/>
              </a:ext>
            </a:extLst>
          </p:cNvPr>
          <p:cNvSpPr txBox="1"/>
          <p:nvPr/>
        </p:nvSpPr>
        <p:spPr>
          <a:xfrm rot="16200000">
            <a:off x="9233683" y="7849628"/>
            <a:ext cx="2573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3628"/>
                </a:solidFill>
              </a:rPr>
              <a:t>Extreme Weather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FCD5E1-2EAC-ACD0-93E2-0D6765D70E47}"/>
              </a:ext>
            </a:extLst>
          </p:cNvPr>
          <p:cNvSpPr/>
          <p:nvPr/>
        </p:nvSpPr>
        <p:spPr>
          <a:xfrm>
            <a:off x="11113407" y="6009898"/>
            <a:ext cx="2022680" cy="3487411"/>
          </a:xfrm>
          <a:prstGeom prst="roundRect">
            <a:avLst>
              <a:gd name="adj" fmla="val 13407"/>
            </a:avLst>
          </a:prstGeom>
          <a:solidFill>
            <a:srgbClr val="DE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355245-6747-3843-8490-0601BC400103}"/>
              </a:ext>
            </a:extLst>
          </p:cNvPr>
          <p:cNvSpPr/>
          <p:nvPr/>
        </p:nvSpPr>
        <p:spPr>
          <a:xfrm>
            <a:off x="13294900" y="6416347"/>
            <a:ext cx="2022680" cy="3079815"/>
          </a:xfrm>
          <a:prstGeom prst="roundRect">
            <a:avLst>
              <a:gd name="adj" fmla="val 1340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2277E4-C01C-7C86-C65F-DFDC585B1E40}"/>
              </a:ext>
            </a:extLst>
          </p:cNvPr>
          <p:cNvSpPr txBox="1"/>
          <p:nvPr/>
        </p:nvSpPr>
        <p:spPr>
          <a:xfrm rot="16200000">
            <a:off x="11657658" y="8094984"/>
            <a:ext cx="208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3628"/>
                </a:solidFill>
              </a:rPr>
              <a:t>Cyber Attacks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1DC30C-29B1-5EBD-487D-4108B9FF12DF}"/>
              </a:ext>
            </a:extLst>
          </p:cNvPr>
          <p:cNvSpPr txBox="1"/>
          <p:nvPr/>
        </p:nvSpPr>
        <p:spPr>
          <a:xfrm rot="16200000">
            <a:off x="13536838" y="7795543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3628"/>
                </a:solidFill>
              </a:rPr>
              <a:t>Interstate Conflict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69540E-216E-B9CF-4B9A-A5A8E5FF88A7}"/>
              </a:ext>
            </a:extLst>
          </p:cNvPr>
          <p:cNvSpPr txBox="1"/>
          <p:nvPr/>
        </p:nvSpPr>
        <p:spPr>
          <a:xfrm>
            <a:off x="8450891" y="9787743"/>
            <a:ext cx="753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5F7F3"/>
                </a:solidFill>
              </a:rPr>
              <a:t>Mayor riesgo observado para las operaciones en 2030</a:t>
            </a:r>
            <a:endParaRPr lang="en-GB" sz="2800" dirty="0">
              <a:solidFill>
                <a:srgbClr val="F5F7F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E97E16-3887-366F-437C-5B672D0F0007}"/>
              </a:ext>
            </a:extLst>
          </p:cNvPr>
          <p:cNvSpPr txBox="1"/>
          <p:nvPr/>
        </p:nvSpPr>
        <p:spPr>
          <a:xfrm>
            <a:off x="8881326" y="4268542"/>
            <a:ext cx="2352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5CC87A"/>
                </a:solidFill>
              </a:rPr>
              <a:t>43%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6D9FE-290D-210C-E477-E4DC63C709DA}"/>
              </a:ext>
            </a:extLst>
          </p:cNvPr>
          <p:cNvSpPr txBox="1"/>
          <p:nvPr/>
        </p:nvSpPr>
        <p:spPr>
          <a:xfrm>
            <a:off x="11111030" y="4715057"/>
            <a:ext cx="2352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F5F7F3"/>
                </a:solidFill>
              </a:rPr>
              <a:t>40%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8DDE51-C63E-21B8-E472-337AA97B5919}"/>
              </a:ext>
            </a:extLst>
          </p:cNvPr>
          <p:cNvSpPr txBox="1"/>
          <p:nvPr/>
        </p:nvSpPr>
        <p:spPr>
          <a:xfrm>
            <a:off x="13296251" y="5112183"/>
            <a:ext cx="2352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D0EEFF"/>
                </a:solidFill>
              </a:rPr>
              <a:t>38%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3F1F75-A830-B9CB-B6D4-3EC5DC59FDE9}"/>
              </a:ext>
            </a:extLst>
          </p:cNvPr>
          <p:cNvSpPr txBox="1"/>
          <p:nvPr/>
        </p:nvSpPr>
        <p:spPr>
          <a:xfrm>
            <a:off x="16669758" y="5731195"/>
            <a:ext cx="670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5F7F3"/>
                </a:solidFill>
              </a:rPr>
              <a:t>Fenómenos meteorológicos extremos que más preocupan a las organizaciones</a:t>
            </a:r>
            <a:endParaRPr lang="en-GB" sz="2800" dirty="0">
              <a:solidFill>
                <a:srgbClr val="F5F7F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EB49EF-E938-9A5D-7B6F-A6EAA719513A}"/>
              </a:ext>
            </a:extLst>
          </p:cNvPr>
          <p:cNvSpPr txBox="1"/>
          <p:nvPr/>
        </p:nvSpPr>
        <p:spPr>
          <a:xfrm rot="16200000">
            <a:off x="15373992" y="3394674"/>
            <a:ext cx="3252242" cy="584775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Extreme Heat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B15DB5-7856-5C6A-1DFE-E268A00CB4B2}"/>
              </a:ext>
            </a:extLst>
          </p:cNvPr>
          <p:cNvSpPr txBox="1"/>
          <p:nvPr/>
        </p:nvSpPr>
        <p:spPr>
          <a:xfrm rot="16200000">
            <a:off x="17092658" y="3394674"/>
            <a:ext cx="3252242" cy="584775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Heavy Rainfall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6400AC-11A1-7D46-19CA-9ABE46FF95C1}"/>
              </a:ext>
            </a:extLst>
          </p:cNvPr>
          <p:cNvSpPr txBox="1"/>
          <p:nvPr/>
        </p:nvSpPr>
        <p:spPr>
          <a:xfrm rot="16200000">
            <a:off x="19485807" y="4069157"/>
            <a:ext cx="1903277" cy="584775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Wildfires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8E6047-3239-4E73-14E1-CF6ECE84AF31}"/>
              </a:ext>
            </a:extLst>
          </p:cNvPr>
          <p:cNvSpPr txBox="1"/>
          <p:nvPr/>
        </p:nvSpPr>
        <p:spPr>
          <a:xfrm>
            <a:off x="16669757" y="7482395"/>
            <a:ext cx="6692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5F7F3"/>
                </a:solidFill>
              </a:rPr>
              <a:t>Riesgos que tendrían mayor impacto en sus operaciones</a:t>
            </a:r>
            <a:endParaRPr lang="en-GB" sz="2800" dirty="0">
              <a:solidFill>
                <a:srgbClr val="F5F7F3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F3B711F-7459-CBF1-A6D4-69218A73B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6441" y="8849597"/>
            <a:ext cx="6027271" cy="390744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7B919E1-9685-F740-66FD-523975BA2F74}"/>
              </a:ext>
            </a:extLst>
          </p:cNvPr>
          <p:cNvSpPr txBox="1"/>
          <p:nvPr/>
        </p:nvSpPr>
        <p:spPr>
          <a:xfrm>
            <a:off x="20570089" y="9899280"/>
            <a:ext cx="2496196" cy="461665"/>
          </a:xfrm>
          <a:prstGeom prst="rect">
            <a:avLst/>
          </a:prstGeom>
          <a:solidFill>
            <a:srgbClr val="223F3B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5F7F3"/>
                </a:solidFill>
              </a:rPr>
              <a:t>Natural disasters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5BA4CB-F740-8CDC-17B8-74D849FCECA4}"/>
              </a:ext>
            </a:extLst>
          </p:cNvPr>
          <p:cNvSpPr txBox="1"/>
          <p:nvPr/>
        </p:nvSpPr>
        <p:spPr>
          <a:xfrm>
            <a:off x="20508892" y="12262914"/>
            <a:ext cx="2359941" cy="461665"/>
          </a:xfrm>
          <a:prstGeom prst="rect">
            <a:avLst/>
          </a:prstGeom>
          <a:solidFill>
            <a:srgbClr val="223F3B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CC87A"/>
                </a:solidFill>
              </a:rPr>
              <a:t>Societal/cultural</a:t>
            </a:r>
          </a:p>
        </p:txBody>
      </p:sp>
    </p:spTree>
    <p:extLst>
      <p:ext uri="{BB962C8B-B14F-4D97-AF65-F5344CB8AC3E}">
        <p14:creationId xmlns:p14="http://schemas.microsoft.com/office/powerpoint/2010/main" val="27790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B1A9-70F8-9C17-BE00-BCD28770B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20156940" cy="1099683"/>
          </a:xfrm>
        </p:spPr>
        <p:txBody>
          <a:bodyPr/>
          <a:lstStyle/>
          <a:p>
            <a:r>
              <a:rPr lang="es-ES" dirty="0">
                <a:solidFill>
                  <a:schemeClr val="bg2"/>
                </a:solidFill>
              </a:rPr>
              <a:t>Consecuencias claras para las empresas y las personas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9D58A9-C46B-C6F8-CE00-44E234F99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309" y="1962150"/>
            <a:ext cx="16708887" cy="982270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1620520" algn="l"/>
              </a:tabLst>
            </a:pPr>
            <a:r>
              <a:rPr lang="es-ES" sz="4000" dirty="0"/>
              <a:t>Sólo en una semana se ha puesto de manifiesto la persistencia de los riesgos meteorológicos extremos a escala mundial</a:t>
            </a:r>
            <a:endParaRPr lang="en-GB" sz="400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305FECA-2304-694D-9E5B-7DD971E95218}"/>
              </a:ext>
            </a:extLst>
          </p:cNvPr>
          <p:cNvSpPr txBox="1"/>
          <p:nvPr/>
        </p:nvSpPr>
        <p:spPr>
          <a:xfrm>
            <a:off x="893310" y="4592306"/>
            <a:ext cx="7733992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 marR="6161">
              <a:spcBef>
                <a:spcPts val="115"/>
              </a:spcBef>
            </a:pPr>
            <a:r>
              <a:rPr lang="en-GB" sz="4400" b="1" dirty="0" err="1">
                <a:solidFill>
                  <a:schemeClr val="accent3"/>
                </a:solidFill>
              </a:rPr>
              <a:t>Impacto</a:t>
            </a:r>
            <a:r>
              <a:rPr lang="en-GB" sz="4400" b="1" dirty="0">
                <a:solidFill>
                  <a:schemeClr val="accent3"/>
                </a:solidFill>
              </a:rPr>
              <a:t> </a:t>
            </a:r>
            <a:r>
              <a:rPr lang="en-GB" sz="4400" b="1" dirty="0" err="1">
                <a:solidFill>
                  <a:schemeClr val="accent3"/>
                </a:solidFill>
              </a:rPr>
              <a:t>sobre</a:t>
            </a:r>
            <a:r>
              <a:rPr lang="en-GB" sz="4400" b="1" dirty="0">
                <a:solidFill>
                  <a:schemeClr val="accent3"/>
                </a:solidFill>
              </a:rPr>
              <a:t> </a:t>
            </a:r>
            <a:r>
              <a:rPr lang="en-GB" sz="4400" b="1" dirty="0" err="1">
                <a:solidFill>
                  <a:schemeClr val="accent3"/>
                </a:solidFill>
              </a:rPr>
              <a:t>el</a:t>
            </a:r>
            <a:r>
              <a:rPr lang="en-GB" sz="4400" b="1" dirty="0">
                <a:solidFill>
                  <a:schemeClr val="accent3"/>
                </a:solidFill>
              </a:rPr>
              <a:t> </a:t>
            </a:r>
            <a:r>
              <a:rPr lang="en-GB" sz="4400" b="1" dirty="0" err="1">
                <a:solidFill>
                  <a:schemeClr val="accent3"/>
                </a:solidFill>
              </a:rPr>
              <a:t>negocio</a:t>
            </a:r>
            <a:endParaRPr lang="en-GB" sz="4400" b="1" dirty="0">
              <a:solidFill>
                <a:schemeClr val="accent3"/>
              </a:solidFill>
            </a:endParaRPr>
          </a:p>
          <a:p>
            <a:pPr marL="15403" marR="6161">
              <a:spcBef>
                <a:spcPts val="115"/>
              </a:spcBef>
            </a:pPr>
            <a:endParaRPr lang="en-GB" sz="4400" b="1" dirty="0">
              <a:solidFill>
                <a:schemeClr val="accent3"/>
              </a:solidFill>
            </a:endParaRP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n-GB" sz="4000" dirty="0" err="1">
                <a:solidFill>
                  <a:srgbClr val="F5F7F3"/>
                </a:solidFill>
              </a:rPr>
              <a:t>Retrasos</a:t>
            </a:r>
            <a:r>
              <a:rPr lang="en-GB" sz="4000" dirty="0">
                <a:solidFill>
                  <a:srgbClr val="F5F7F3"/>
                </a:solidFill>
              </a:rPr>
              <a:t> o </a:t>
            </a:r>
            <a:r>
              <a:rPr lang="en-GB" sz="4000" dirty="0" err="1">
                <a:solidFill>
                  <a:srgbClr val="F5F7F3"/>
                </a:solidFill>
              </a:rPr>
              <a:t>suspensiones</a:t>
            </a:r>
            <a:r>
              <a:rPr lang="en-GB" sz="4000" dirty="0">
                <a:solidFill>
                  <a:srgbClr val="F5F7F3"/>
                </a:solidFill>
              </a:rPr>
              <a:t> del </a:t>
            </a:r>
            <a:r>
              <a:rPr lang="en-GB" sz="4000" dirty="0" err="1">
                <a:solidFill>
                  <a:srgbClr val="F5F7F3"/>
                </a:solidFill>
              </a:rPr>
              <a:t>servicio</a:t>
            </a:r>
            <a:r>
              <a:rPr lang="en-GB" sz="4000" dirty="0">
                <a:solidFill>
                  <a:srgbClr val="F5F7F3"/>
                </a:solidFill>
              </a:rPr>
              <a:t>, cortes de </a:t>
            </a:r>
            <a:r>
              <a:rPr lang="en-GB" sz="4000" dirty="0" err="1">
                <a:solidFill>
                  <a:srgbClr val="F5F7F3"/>
                </a:solidFill>
              </a:rPr>
              <a:t>electricidad</a:t>
            </a:r>
            <a:r>
              <a:rPr lang="en-GB" sz="4000" dirty="0">
                <a:solidFill>
                  <a:srgbClr val="F5F7F3"/>
                </a:solidFill>
              </a:rPr>
              <a:t>, </a:t>
            </a:r>
            <a:r>
              <a:rPr lang="en-GB" sz="4000" dirty="0" err="1">
                <a:solidFill>
                  <a:srgbClr val="F5F7F3"/>
                </a:solidFill>
              </a:rPr>
              <a:t>escasez</a:t>
            </a:r>
            <a:r>
              <a:rPr lang="en-GB" sz="4000" dirty="0">
                <a:solidFill>
                  <a:srgbClr val="F5F7F3"/>
                </a:solidFill>
              </a:rPr>
              <a:t> de </a:t>
            </a:r>
            <a:r>
              <a:rPr lang="en-GB" sz="4000" dirty="0" err="1">
                <a:solidFill>
                  <a:srgbClr val="F5F7F3"/>
                </a:solidFill>
              </a:rPr>
              <a:t>suministros</a:t>
            </a:r>
            <a:r>
              <a:rPr lang="en-GB" sz="4000" dirty="0">
                <a:solidFill>
                  <a:srgbClr val="F5F7F3"/>
                </a:solidFill>
              </a:rPr>
              <a:t>, etc.</a:t>
            </a: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s-ES" sz="4000" dirty="0">
                <a:solidFill>
                  <a:srgbClr val="F5F7F3"/>
                </a:solidFill>
              </a:rPr>
              <a:t>En muchos casos, ninguna organización es inmune, independientemente de su tamaño o sofisticación.</a:t>
            </a:r>
            <a:endParaRPr lang="en-GB" sz="4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C1CC1F47-F452-B187-1B45-15CA98343B48}"/>
              </a:ext>
            </a:extLst>
          </p:cNvPr>
          <p:cNvSpPr txBox="1"/>
          <p:nvPr/>
        </p:nvSpPr>
        <p:spPr>
          <a:xfrm>
            <a:off x="12192000" y="4592306"/>
            <a:ext cx="7733992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 marR="6161">
              <a:spcBef>
                <a:spcPts val="115"/>
              </a:spcBef>
            </a:pPr>
            <a:r>
              <a:rPr lang="en-GB" sz="4400" b="1" dirty="0" err="1">
                <a:solidFill>
                  <a:schemeClr val="accent3"/>
                </a:solidFill>
              </a:rPr>
              <a:t>Impacto</a:t>
            </a:r>
            <a:r>
              <a:rPr lang="en-GB" sz="4400" b="1" dirty="0">
                <a:solidFill>
                  <a:schemeClr val="accent3"/>
                </a:solidFill>
              </a:rPr>
              <a:t> </a:t>
            </a:r>
            <a:r>
              <a:rPr lang="en-GB" sz="4400" b="1" dirty="0" err="1">
                <a:solidFill>
                  <a:schemeClr val="accent3"/>
                </a:solidFill>
              </a:rPr>
              <a:t>en</a:t>
            </a:r>
            <a:r>
              <a:rPr lang="en-GB" sz="4400" b="1" dirty="0">
                <a:solidFill>
                  <a:schemeClr val="accent3"/>
                </a:solidFill>
              </a:rPr>
              <a:t> las personas</a:t>
            </a:r>
          </a:p>
          <a:p>
            <a:pPr marL="15403" marR="6161">
              <a:spcBef>
                <a:spcPts val="115"/>
              </a:spcBef>
            </a:pPr>
            <a:endParaRPr lang="en-GB" sz="4400" b="1" dirty="0">
              <a:solidFill>
                <a:schemeClr val="accent3"/>
              </a:solidFill>
            </a:endParaRP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n-GB" sz="4000" dirty="0" err="1">
                <a:solidFill>
                  <a:srgbClr val="F5F7F3"/>
                </a:solidFill>
              </a:rPr>
              <a:t>Presión</a:t>
            </a:r>
            <a:r>
              <a:rPr lang="en-GB" sz="4000" dirty="0">
                <a:solidFill>
                  <a:srgbClr val="F5F7F3"/>
                </a:solidFill>
              </a:rPr>
              <a:t> </a:t>
            </a:r>
            <a:r>
              <a:rPr lang="en-GB" sz="4000" dirty="0" err="1">
                <a:solidFill>
                  <a:srgbClr val="F5F7F3"/>
                </a:solidFill>
              </a:rPr>
              <a:t>sobre</a:t>
            </a:r>
            <a:r>
              <a:rPr lang="en-GB" sz="4000" dirty="0">
                <a:solidFill>
                  <a:srgbClr val="F5F7F3"/>
                </a:solidFill>
              </a:rPr>
              <a:t> </a:t>
            </a:r>
            <a:r>
              <a:rPr lang="en-GB" sz="4000" dirty="0" err="1">
                <a:solidFill>
                  <a:srgbClr val="F5F7F3"/>
                </a:solidFill>
              </a:rPr>
              <a:t>el</a:t>
            </a:r>
            <a:r>
              <a:rPr lang="en-GB" sz="4000" dirty="0">
                <a:solidFill>
                  <a:srgbClr val="F5F7F3"/>
                </a:solidFill>
              </a:rPr>
              <a:t> ‘Duty of care’</a:t>
            </a: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s-ES" sz="4000" dirty="0">
                <a:solidFill>
                  <a:srgbClr val="F5F7F3"/>
                </a:solidFill>
              </a:rPr>
              <a:t>Mayor necesidad de identificar riesgos personalizados</a:t>
            </a: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n-GB" sz="4000" dirty="0" err="1">
                <a:solidFill>
                  <a:srgbClr val="F5F7F3"/>
                </a:solidFill>
              </a:rPr>
              <a:t>Elevados</a:t>
            </a:r>
            <a:r>
              <a:rPr lang="en-GB" sz="4000" dirty="0">
                <a:solidFill>
                  <a:srgbClr val="F5F7F3"/>
                </a:solidFill>
              </a:rPr>
              <a:t> </a:t>
            </a:r>
            <a:r>
              <a:rPr lang="en-GB" sz="4000" dirty="0" err="1">
                <a:solidFill>
                  <a:srgbClr val="F5F7F3"/>
                </a:solidFill>
              </a:rPr>
              <a:t>riesgos</a:t>
            </a:r>
            <a:r>
              <a:rPr lang="en-GB" sz="4000" dirty="0">
                <a:solidFill>
                  <a:srgbClr val="F5F7F3"/>
                </a:solidFill>
              </a:rPr>
              <a:t> </a:t>
            </a:r>
            <a:r>
              <a:rPr lang="en-GB" sz="4000" dirty="0" err="1">
                <a:solidFill>
                  <a:srgbClr val="F5F7F3"/>
                </a:solidFill>
              </a:rPr>
              <a:t>médicos</a:t>
            </a:r>
            <a:endParaRPr lang="en-GB" sz="4000" dirty="0">
              <a:solidFill>
                <a:srgbClr val="F5F7F3"/>
              </a:solidFill>
            </a:endParaRP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n-GB" sz="4000" dirty="0" err="1">
                <a:solidFill>
                  <a:srgbClr val="F5F7F3"/>
                </a:solidFill>
              </a:rPr>
              <a:t>Rápido</a:t>
            </a:r>
            <a:r>
              <a:rPr lang="en-GB" sz="4000" dirty="0">
                <a:solidFill>
                  <a:srgbClr val="F5F7F3"/>
                </a:solidFill>
              </a:rPr>
              <a:t> </a:t>
            </a:r>
            <a:r>
              <a:rPr lang="en-GB" sz="4000" dirty="0" err="1">
                <a:solidFill>
                  <a:srgbClr val="F5F7F3"/>
                </a:solidFill>
              </a:rPr>
              <a:t>deterioro</a:t>
            </a:r>
            <a:r>
              <a:rPr lang="en-GB" sz="4000" dirty="0">
                <a:solidFill>
                  <a:srgbClr val="F5F7F3"/>
                </a:solidFill>
              </a:rPr>
              <a:t> del </a:t>
            </a:r>
            <a:r>
              <a:rPr lang="en-GB" sz="4000" dirty="0" err="1">
                <a:solidFill>
                  <a:srgbClr val="F5F7F3"/>
                </a:solidFill>
              </a:rPr>
              <a:t>entorno</a:t>
            </a:r>
            <a:r>
              <a:rPr lang="en-GB" sz="4000" dirty="0">
                <a:solidFill>
                  <a:srgbClr val="F5F7F3"/>
                </a:solidFill>
              </a:rPr>
              <a:t> de </a:t>
            </a:r>
            <a:r>
              <a:rPr lang="en-GB" sz="4000" dirty="0" err="1">
                <a:solidFill>
                  <a:srgbClr val="F5F7F3"/>
                </a:solidFill>
              </a:rPr>
              <a:t>seguridad</a:t>
            </a:r>
            <a:r>
              <a:rPr lang="en-GB" sz="4000" dirty="0">
                <a:solidFill>
                  <a:srgbClr val="F5F7F3"/>
                </a:solidFill>
              </a:rPr>
              <a:t> y </a:t>
            </a:r>
            <a:r>
              <a:rPr lang="en-GB" sz="4000" dirty="0" err="1">
                <a:solidFill>
                  <a:srgbClr val="F5F7F3"/>
                </a:solidFill>
              </a:rPr>
              <a:t>protección</a:t>
            </a:r>
            <a:endParaRPr lang="en-GB" sz="4000" dirty="0">
              <a:solidFill>
                <a:srgbClr val="F5F7F3"/>
              </a:solidFill>
            </a:endParaRPr>
          </a:p>
          <a:p>
            <a:pPr marL="457200" indent="-4572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en-GB" sz="4000" dirty="0">
                <a:solidFill>
                  <a:srgbClr val="F5F7F3"/>
                </a:solidFill>
              </a:rPr>
              <a:t>Mayor </a:t>
            </a:r>
            <a:r>
              <a:rPr lang="en-GB" sz="4000" dirty="0" err="1">
                <a:solidFill>
                  <a:srgbClr val="F5F7F3"/>
                </a:solidFill>
              </a:rPr>
              <a:t>riesgo</a:t>
            </a:r>
            <a:r>
              <a:rPr lang="en-GB" sz="4000" dirty="0">
                <a:solidFill>
                  <a:srgbClr val="F5F7F3"/>
                </a:solidFill>
              </a:rPr>
              <a:t> de </a:t>
            </a:r>
            <a:r>
              <a:rPr lang="en-GB" sz="4000" dirty="0" err="1">
                <a:solidFill>
                  <a:srgbClr val="F5F7F3"/>
                </a:solidFill>
              </a:rPr>
              <a:t>víctimas</a:t>
            </a:r>
            <a:r>
              <a:rPr lang="en-GB" sz="4000" dirty="0">
                <a:solidFill>
                  <a:srgbClr val="F5F7F3"/>
                </a:solidFill>
              </a:rPr>
              <a:t> </a:t>
            </a:r>
            <a:r>
              <a:rPr lang="en-GB" sz="4000" dirty="0" err="1">
                <a:solidFill>
                  <a:srgbClr val="F5F7F3"/>
                </a:solidFill>
              </a:rPr>
              <a:t>mortales</a:t>
            </a:r>
            <a:endParaRPr lang="en-GB" sz="4000" dirty="0">
              <a:solidFill>
                <a:srgbClr val="F5F7F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8E6092-C165-A965-F64B-7F103B22763E}"/>
              </a:ext>
            </a:extLst>
          </p:cNvPr>
          <p:cNvCxnSpPr>
            <a:cxnSpLocks/>
          </p:cNvCxnSpPr>
          <p:nvPr/>
        </p:nvCxnSpPr>
        <p:spPr>
          <a:xfrm>
            <a:off x="10381693" y="4868562"/>
            <a:ext cx="0" cy="7487054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2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3C25D9-7F72-34C3-6142-607846A815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4824" y="0"/>
            <a:ext cx="11749178" cy="12792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89A109-995A-5F06-5FAE-547C5AFC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09" y="748167"/>
            <a:ext cx="13176383" cy="1880733"/>
          </a:xfrm>
        </p:spPr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Mitigar</a:t>
            </a:r>
            <a:r>
              <a:rPr lang="en-GB" dirty="0">
                <a:solidFill>
                  <a:schemeClr val="accent3"/>
                </a:solidFill>
              </a:rPr>
              <a:t> las </a:t>
            </a:r>
            <a:r>
              <a:rPr lang="en-GB" dirty="0" err="1">
                <a:solidFill>
                  <a:schemeClr val="accent3"/>
                </a:solidFill>
              </a:rPr>
              <a:t>consecuencias</a:t>
            </a:r>
            <a:r>
              <a:rPr lang="en-GB" dirty="0">
                <a:solidFill>
                  <a:schemeClr val="accent3"/>
                </a:solidFill>
              </a:rPr>
              <a:t> y </a:t>
            </a:r>
            <a:r>
              <a:rPr lang="en-GB" dirty="0" err="1">
                <a:solidFill>
                  <a:schemeClr val="accent3"/>
                </a:solidFill>
              </a:rPr>
              <a:t>prepararse</a:t>
            </a:r>
            <a:r>
              <a:rPr lang="en-GB" dirty="0">
                <a:solidFill>
                  <a:schemeClr val="accent3"/>
                </a:solidFill>
              </a:rPr>
              <a:t> ante </a:t>
            </a:r>
            <a:r>
              <a:rPr lang="en-GB" dirty="0" err="1">
                <a:solidFill>
                  <a:schemeClr val="accent3"/>
                </a:solidFill>
              </a:rPr>
              <a:t>ellas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11" name="Picture 10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2CBE522-81F4-D319-9C2B-22E0593F8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9C932-7A5F-D978-762F-B2E8A129470F}"/>
              </a:ext>
            </a:extLst>
          </p:cNvPr>
          <p:cNvSpPr txBox="1"/>
          <p:nvPr/>
        </p:nvSpPr>
        <p:spPr>
          <a:xfrm>
            <a:off x="370703" y="3744349"/>
            <a:ext cx="13176383" cy="9711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 existe una regla única para mitigar estos riesgos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1143000" lvl="1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143000" lvl="1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Las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organizaciones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deberían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1143000" lvl="1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600200" lvl="2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Garantizar que el personal y los activos dispongan de los recursos, las herramientas y el apoyo necesarios</a:t>
            </a:r>
          </a:p>
          <a:p>
            <a:pPr marL="1600200" lvl="2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Disponer de planes viables y probados</a:t>
            </a:r>
          </a:p>
          <a:p>
            <a:pPr marL="1600200" lvl="2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Establecer métodos de comunicación primarios y secundarios</a:t>
            </a:r>
          </a:p>
          <a:p>
            <a:pPr marL="1600200" lvl="2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Proporcionar la formación adecuada para facilitar la toma de decisiones</a:t>
            </a:r>
          </a:p>
          <a:p>
            <a:pPr marL="1600200" lvl="2" indent="-685800">
              <a:lnSpc>
                <a:spcPct val="104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Asegurarse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 que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chemeClr val="accent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riesgos</a:t>
            </a:r>
            <a:r>
              <a:rPr lang="en-GB" sz="4000" dirty="0">
                <a:solidFill>
                  <a:schemeClr val="accent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chemeClr val="accent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personales</a:t>
            </a:r>
            <a:r>
              <a:rPr lang="en-GB" sz="4000" dirty="0">
                <a:solidFill>
                  <a:schemeClr val="accent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están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cubiertos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4000"/>
              </a:lnSpc>
              <a:buClr>
                <a:schemeClr val="accent3"/>
              </a:buClr>
            </a:pPr>
            <a:endParaRPr lang="en-GB" sz="44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594C27-E184-C506-CB15-915E8E2A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50" b="6650"/>
          <a:stretch/>
        </p:blipFill>
        <p:spPr>
          <a:xfrm>
            <a:off x="0" y="0"/>
            <a:ext cx="24480000" cy="137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381DF-89DF-8E59-741E-9B741DCA2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0" y="0"/>
            <a:ext cx="24480000" cy="13716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396D4DA-5525-EED4-CB69-371FFA17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1298690" cy="2871333"/>
          </a:xfrm>
        </p:spPr>
        <p:txBody>
          <a:bodyPr/>
          <a:lstStyle/>
          <a:p>
            <a:r>
              <a:rPr lang="en-GB" sz="9600" dirty="0"/>
              <a:t>IA y </a:t>
            </a:r>
            <a:r>
              <a:rPr lang="en-GB" sz="9600" dirty="0" err="1"/>
              <a:t>el</a:t>
            </a:r>
            <a:r>
              <a:rPr lang="en-GB" sz="9600" dirty="0"/>
              <a:t> </a:t>
            </a:r>
            <a:r>
              <a:rPr lang="en-GB" sz="9600" dirty="0">
                <a:solidFill>
                  <a:schemeClr val="accent3"/>
                </a:solidFill>
              </a:rPr>
              <a:t>tsunami de </a:t>
            </a:r>
            <a:r>
              <a:rPr lang="en-GB" sz="9600" dirty="0" err="1">
                <a:solidFill>
                  <a:schemeClr val="accent3"/>
                </a:solidFill>
              </a:rPr>
              <a:t>información</a:t>
            </a:r>
            <a:endParaRPr lang="en-GB" sz="9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3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993067-A272-7DA1-864E-4075DF101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904" y="5152661"/>
            <a:ext cx="9097994" cy="2851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4405A-B2B2-4960-2B92-8AAE001D5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30" y="4784843"/>
            <a:ext cx="11288657" cy="47609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10002B-CB1C-E6C9-B9B6-A7251FCC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09" y="748167"/>
            <a:ext cx="11482305" cy="2826359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Inteligencia</a:t>
            </a:r>
            <a:r>
              <a:rPr lang="en-GB" dirty="0">
                <a:solidFill>
                  <a:schemeClr val="bg2"/>
                </a:solidFill>
              </a:rPr>
              <a:t> artificial: 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un </a:t>
            </a:r>
            <a:r>
              <a:rPr lang="en-GB" dirty="0" err="1">
                <a:solidFill>
                  <a:schemeClr val="bg2"/>
                </a:solidFill>
              </a:rPr>
              <a:t>caso</a:t>
            </a:r>
            <a:r>
              <a:rPr lang="en-GB" dirty="0">
                <a:solidFill>
                  <a:schemeClr val="bg2"/>
                </a:solidFill>
              </a:rPr>
              <a:t> de </a:t>
            </a:r>
            <a:r>
              <a:rPr lang="en-GB" dirty="0" err="1">
                <a:solidFill>
                  <a:schemeClr val="accent2"/>
                </a:solidFill>
              </a:rPr>
              <a:t>riesgo</a:t>
            </a:r>
            <a:r>
              <a:rPr lang="en-GB" dirty="0">
                <a:solidFill>
                  <a:schemeClr val="bg2"/>
                </a:solidFill>
              </a:rPr>
              <a:t> vs. </a:t>
            </a:r>
            <a:r>
              <a:rPr lang="en-GB" dirty="0" err="1">
                <a:solidFill>
                  <a:schemeClr val="accent2"/>
                </a:solidFill>
              </a:rPr>
              <a:t>oportunidad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C2276EA-C4DB-0360-5CBA-0C4F144B50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521" y="454464"/>
            <a:ext cx="587405" cy="58740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F1C765-354E-3A0F-251C-805C75BC136C}"/>
              </a:ext>
            </a:extLst>
          </p:cNvPr>
          <p:cNvCxnSpPr>
            <a:cxnSpLocks/>
          </p:cNvCxnSpPr>
          <p:nvPr/>
        </p:nvCxnSpPr>
        <p:spPr>
          <a:xfrm>
            <a:off x="12450687" y="2524206"/>
            <a:ext cx="0" cy="8467644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42CE00D-727B-6CA2-21B2-D1A41DED7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968" r="22676"/>
          <a:stretch/>
        </p:blipFill>
        <p:spPr>
          <a:xfrm>
            <a:off x="12728904" y="8024828"/>
            <a:ext cx="8568996" cy="2731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E0308-6600-FB5A-98FE-CCA22BA58C92}"/>
              </a:ext>
            </a:extLst>
          </p:cNvPr>
          <p:cNvSpPr txBox="1"/>
          <p:nvPr/>
        </p:nvSpPr>
        <p:spPr>
          <a:xfrm>
            <a:off x="1137676" y="5010403"/>
            <a:ext cx="3982180" cy="523220"/>
          </a:xfrm>
          <a:prstGeom prst="rect">
            <a:avLst/>
          </a:prstGeom>
          <a:solidFill>
            <a:srgbClr val="223F3B"/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F5F7F3"/>
                </a:solidFill>
              </a:rPr>
              <a:t>Casi</a:t>
            </a:r>
            <a:r>
              <a:rPr lang="en-GB" sz="2800" dirty="0">
                <a:solidFill>
                  <a:srgbClr val="F5F7F3"/>
                </a:solidFill>
              </a:rPr>
              <a:t> </a:t>
            </a:r>
            <a:r>
              <a:rPr lang="en-GB" sz="2800" dirty="0" err="1">
                <a:solidFill>
                  <a:srgbClr val="F5F7F3"/>
                </a:solidFill>
              </a:rPr>
              <a:t>tres</a:t>
            </a:r>
            <a:r>
              <a:rPr lang="en-GB" sz="2800" dirty="0">
                <a:solidFill>
                  <a:srgbClr val="F5F7F3"/>
                </a:solidFill>
              </a:rPr>
              <a:t> </a:t>
            </a:r>
            <a:r>
              <a:rPr lang="en-GB" sz="2800" dirty="0" err="1">
                <a:solidFill>
                  <a:srgbClr val="F5F7F3"/>
                </a:solidFill>
              </a:rPr>
              <a:t>cuartas</a:t>
            </a:r>
            <a:r>
              <a:rPr lang="en-GB" sz="2800" dirty="0">
                <a:solidFill>
                  <a:srgbClr val="F5F7F3"/>
                </a:solidFill>
              </a:rPr>
              <a:t> partes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E6BBE-0407-C13A-51FB-5FD50A82F294}"/>
              </a:ext>
            </a:extLst>
          </p:cNvPr>
          <p:cNvSpPr txBox="1"/>
          <p:nvPr/>
        </p:nvSpPr>
        <p:spPr>
          <a:xfrm>
            <a:off x="1137676" y="8349138"/>
            <a:ext cx="7568174" cy="1815882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5F7F3"/>
                </a:solidFill>
              </a:rPr>
              <a:t>de los encuestados afirman que es probable que integren la IA en su proceso de gestión del riesgo de los viajes en los próximos seis a doce meses</a:t>
            </a:r>
            <a:endParaRPr lang="en-GB" sz="2800" dirty="0">
              <a:solidFill>
                <a:srgbClr val="F5F7F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6157A6-041F-148F-51F0-5C639797AF47}"/>
              </a:ext>
            </a:extLst>
          </p:cNvPr>
          <p:cNvSpPr txBox="1"/>
          <p:nvPr/>
        </p:nvSpPr>
        <p:spPr>
          <a:xfrm>
            <a:off x="12843901" y="3696696"/>
            <a:ext cx="10673322" cy="1384995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5F7F3"/>
                </a:solidFill>
              </a:rPr>
              <a:t>La IA se sitúa como la segunda fuente de información más utilizada en relación con los viajes de negocios, después de las agencias de viajes</a:t>
            </a:r>
            <a:endParaRPr lang="en-GB" sz="2800" dirty="0">
              <a:solidFill>
                <a:srgbClr val="F5F7F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086BD-0DDF-5914-3C66-4BA37822F2E1}"/>
              </a:ext>
            </a:extLst>
          </p:cNvPr>
          <p:cNvSpPr txBox="1"/>
          <p:nvPr/>
        </p:nvSpPr>
        <p:spPr>
          <a:xfrm>
            <a:off x="21297900" y="9026247"/>
            <a:ext cx="2647950" cy="707886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5F7F3"/>
                </a:solidFill>
              </a:rPr>
              <a:t>Travel Management Companies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1B1E36-F765-31D1-38A8-C48DFA6799A2}"/>
              </a:ext>
            </a:extLst>
          </p:cNvPr>
          <p:cNvSpPr txBox="1"/>
          <p:nvPr/>
        </p:nvSpPr>
        <p:spPr>
          <a:xfrm>
            <a:off x="20140590" y="5784467"/>
            <a:ext cx="1690710" cy="1446550"/>
          </a:xfrm>
          <a:prstGeom prst="rect">
            <a:avLst/>
          </a:prstGeom>
          <a:solidFill>
            <a:srgbClr val="223F3B"/>
          </a:solidFill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5CC87A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5372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85C1EC-0567-8159-8612-0A3AFB1F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3119252" cy="1099683"/>
          </a:xfrm>
        </p:spPr>
        <p:txBody>
          <a:bodyPr/>
          <a:lstStyle/>
          <a:p>
            <a:r>
              <a:rPr lang="es-ES" dirty="0"/>
              <a:t>¿Cómo gestionar eficazmente el uso de la IA en la gestión de riesgos?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1463FC-7E60-B91B-AFEB-237CB7DE0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8049" y="2853914"/>
            <a:ext cx="14686177" cy="1099683"/>
          </a:xfrm>
        </p:spPr>
        <p:txBody>
          <a:bodyPr/>
          <a:lstStyle/>
          <a:p>
            <a:r>
              <a:rPr lang="en-GB" sz="3600" dirty="0" err="1">
                <a:ea typeface="Times New Roman" panose="02020603050405020304" pitchFamily="18" charset="0"/>
                <a:cs typeface="Arial" panose="020B0604020202020204" pitchFamily="34" charset="0"/>
              </a:rPr>
              <a:t>Según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lang="en-GB" sz="3600" dirty="0" err="1">
                <a:ea typeface="Times New Roman" panose="02020603050405020304" pitchFamily="18" charset="0"/>
                <a:cs typeface="Arial" panose="020B0604020202020204" pitchFamily="34" charset="0"/>
              </a:rPr>
              <a:t>estudio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a typeface="Times New Roman" panose="02020603050405020304" pitchFamily="18" charset="0"/>
                <a:cs typeface="Arial" panose="020B0604020202020204" pitchFamily="34" charset="0"/>
              </a:rPr>
              <a:t>gubernamental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ea typeface="Times New Roman" panose="02020603050405020304" pitchFamily="18" charset="0"/>
                <a:cs typeface="Arial" panose="020B0604020202020204" pitchFamily="34" charset="0"/>
              </a:rPr>
              <a:t>cerca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solidFill>
                  <a:schemeClr val="accent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una</a:t>
            </a:r>
            <a:r>
              <a:rPr lang="en-GB" b="1" dirty="0">
                <a:solidFill>
                  <a:schemeClr val="accent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solidFill>
                  <a:schemeClr val="accent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cada</a:t>
            </a:r>
            <a:r>
              <a:rPr lang="en-GB" b="1" dirty="0">
                <a:solidFill>
                  <a:schemeClr val="accent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seis</a:t>
            </a:r>
            <a:r>
              <a:rPr lang="en-GB" sz="3600" b="1" dirty="0">
                <a:solidFill>
                  <a:schemeClr val="accent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a typeface="Times New Roman" panose="02020603050405020304" pitchFamily="18" charset="0"/>
                <a:cs typeface="Arial" panose="020B0604020202020204" pitchFamily="34" charset="0"/>
              </a:rPr>
              <a:t>organizaciones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3600" dirty="0">
                <a:ea typeface="Times New Roman" panose="02020603050405020304" pitchFamily="18" charset="0"/>
                <a:cs typeface="Arial" panose="020B0604020202020204" pitchFamily="34" charset="0"/>
              </a:rPr>
              <a:t> UK </a:t>
            </a:r>
            <a:r>
              <a:rPr lang="es-ES" sz="3600" dirty="0">
                <a:ea typeface="Times New Roman" panose="02020603050405020304" pitchFamily="18" charset="0"/>
                <a:cs typeface="Arial" panose="020B0604020202020204" pitchFamily="34" charset="0"/>
              </a:rPr>
              <a:t>ya han adoptado al menos un elemento de la tecnología de IA</a:t>
            </a:r>
            <a:endParaRPr lang="en-GB" sz="3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3E64BF-DF4E-4E42-019A-4532761F6F40}"/>
              </a:ext>
            </a:extLst>
          </p:cNvPr>
          <p:cNvSpPr/>
          <p:nvPr/>
        </p:nvSpPr>
        <p:spPr>
          <a:xfrm>
            <a:off x="893310" y="5109542"/>
            <a:ext cx="4917338" cy="50377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endParaRPr lang="en-GB" sz="3600" b="0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3000" dirty="0">
              <a:solidFill>
                <a:srgbClr val="FFFFFF"/>
              </a:solidFill>
            </a:endParaRPr>
          </a:p>
          <a:p>
            <a:pPr algn="ctr"/>
            <a:r>
              <a:rPr lang="en-GB" sz="4000" b="1" dirty="0" err="1">
                <a:solidFill>
                  <a:srgbClr val="FFFFFF"/>
                </a:solidFill>
              </a:rPr>
              <a:t>Situación</a:t>
            </a:r>
            <a:endParaRPr lang="en-GB" sz="4000" b="1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3000" dirty="0">
              <a:solidFill>
                <a:srgbClr val="FFFFFF"/>
              </a:solidFill>
            </a:endParaRPr>
          </a:p>
          <a:p>
            <a:pPr algn="ctr"/>
            <a:r>
              <a:rPr lang="en-GB" sz="3000" dirty="0">
                <a:solidFill>
                  <a:srgbClr val="FFFFFF"/>
                </a:solidFill>
              </a:rPr>
              <a:t>¿</a:t>
            </a:r>
            <a:r>
              <a:rPr lang="en-GB" sz="3000" dirty="0" err="1">
                <a:solidFill>
                  <a:srgbClr val="FFFFFF"/>
                </a:solidFill>
              </a:rPr>
              <a:t>Qué</a:t>
            </a:r>
            <a:r>
              <a:rPr lang="en-GB" sz="3000" dirty="0">
                <a:solidFill>
                  <a:srgbClr val="FFFFFF"/>
                </a:solidFill>
              </a:rPr>
              <a:t> </a:t>
            </a:r>
            <a:r>
              <a:rPr lang="en-GB" sz="3000" dirty="0" err="1">
                <a:solidFill>
                  <a:srgbClr val="FFFFFF"/>
                </a:solidFill>
              </a:rPr>
              <a:t>pretende</a:t>
            </a:r>
            <a:r>
              <a:rPr lang="en-GB" sz="3000" dirty="0">
                <a:solidFill>
                  <a:srgbClr val="FFFFFF"/>
                </a:solidFill>
              </a:rPr>
              <a:t> </a:t>
            </a:r>
            <a:r>
              <a:rPr lang="en-GB" sz="3000" dirty="0" err="1">
                <a:solidFill>
                  <a:srgbClr val="FFFFFF"/>
                </a:solidFill>
              </a:rPr>
              <a:t>conseguir</a:t>
            </a:r>
            <a:r>
              <a:rPr lang="en-GB" sz="3000" dirty="0">
                <a:solidFill>
                  <a:srgbClr val="FFFFFF"/>
                </a:solidFill>
              </a:rPr>
              <a:t> </a:t>
            </a:r>
            <a:r>
              <a:rPr lang="en-GB" sz="3000" dirty="0" err="1">
                <a:solidFill>
                  <a:srgbClr val="FFFFFF"/>
                </a:solidFill>
              </a:rPr>
              <a:t>el</a:t>
            </a:r>
            <a:r>
              <a:rPr lang="en-GB" sz="3000" dirty="0">
                <a:solidFill>
                  <a:srgbClr val="FFFFFF"/>
                </a:solidFill>
              </a:rPr>
              <a:t> </a:t>
            </a:r>
            <a:r>
              <a:rPr lang="en-GB" sz="3000" dirty="0" err="1">
                <a:solidFill>
                  <a:srgbClr val="FFFFFF"/>
                </a:solidFill>
              </a:rPr>
              <a:t>sistema</a:t>
            </a:r>
            <a:r>
              <a:rPr lang="en-GB" sz="3000" dirty="0">
                <a:solidFill>
                  <a:srgbClr val="FFFFFF"/>
                </a:solidFill>
              </a:rPr>
              <a:t> de IA?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D87720-4907-2EF3-E715-D148F44AFA65}"/>
              </a:ext>
            </a:extLst>
          </p:cNvPr>
          <p:cNvSpPr/>
          <p:nvPr/>
        </p:nvSpPr>
        <p:spPr>
          <a:xfrm>
            <a:off x="6395595" y="5109542"/>
            <a:ext cx="4917338" cy="50377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44000" rtlCol="0" anchor="ctr"/>
          <a:lstStyle/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4000" b="1" dirty="0">
              <a:solidFill>
                <a:srgbClr val="FFFFFF"/>
              </a:solidFill>
            </a:endParaRPr>
          </a:p>
          <a:p>
            <a:pPr algn="ctr"/>
            <a:r>
              <a:rPr lang="en-GB" sz="4000" b="1" dirty="0" err="1">
                <a:solidFill>
                  <a:srgbClr val="FFFFFF"/>
                </a:solidFill>
              </a:rPr>
              <a:t>Medidas</a:t>
            </a:r>
            <a:endParaRPr lang="en-GB" sz="4000" b="1" dirty="0">
              <a:solidFill>
                <a:srgbClr val="FFFFFF"/>
              </a:solidFill>
            </a:endParaRPr>
          </a:p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r>
              <a:rPr lang="es-ES" sz="3000" dirty="0">
                <a:solidFill>
                  <a:srgbClr val="FFFFFF"/>
                </a:solidFill>
              </a:rPr>
              <a:t>Analizar los riesgos del sistema de IA</a:t>
            </a:r>
            <a:endParaRPr lang="en-GB" sz="3000" dirty="0">
              <a:solidFill>
                <a:srgbClr val="FFFFFF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5BAFA6-6CCA-D7F2-9A3A-20651ECFB4AE}"/>
              </a:ext>
            </a:extLst>
          </p:cNvPr>
          <p:cNvSpPr/>
          <p:nvPr/>
        </p:nvSpPr>
        <p:spPr>
          <a:xfrm>
            <a:off x="11879949" y="5109542"/>
            <a:ext cx="4917338" cy="50377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endParaRPr lang="en-GB" sz="4000" b="1" dirty="0">
              <a:solidFill>
                <a:srgbClr val="FFFFFF"/>
              </a:solidFill>
            </a:endParaRPr>
          </a:p>
          <a:p>
            <a:pPr algn="ctr"/>
            <a:r>
              <a:rPr lang="en-GB" sz="4000" b="1" dirty="0" err="1">
                <a:solidFill>
                  <a:srgbClr val="FFFFFF"/>
                </a:solidFill>
              </a:rPr>
              <a:t>Gestión</a:t>
            </a:r>
            <a:endParaRPr lang="en-GB" sz="4000" b="1" dirty="0">
              <a:solidFill>
                <a:srgbClr val="FFFFFF"/>
              </a:solidFill>
            </a:endParaRPr>
          </a:p>
          <a:p>
            <a:pPr algn="ctr"/>
            <a:endParaRPr lang="en-GB" sz="3000" b="0" i="0" dirty="0">
              <a:solidFill>
                <a:srgbClr val="FFFFFF"/>
              </a:solidFill>
              <a:effectLst/>
            </a:endParaRPr>
          </a:p>
          <a:p>
            <a:pPr algn="ctr"/>
            <a:r>
              <a:rPr lang="es-ES" sz="3000" dirty="0">
                <a:solidFill>
                  <a:srgbClr val="FFFFFF"/>
                </a:solidFill>
              </a:rPr>
              <a:t>Los riesgos identificados deben gestionarse</a:t>
            </a:r>
            <a:endParaRPr lang="en-GB" sz="3000" dirty="0">
              <a:solidFill>
                <a:srgbClr val="FFFFFF"/>
              </a:solidFill>
            </a:endParaRPr>
          </a:p>
        </p:txBody>
      </p:sp>
      <p:pic>
        <p:nvPicPr>
          <p:cNvPr id="19" name="Picture 18" descr="A star with black center&#10;&#10;Description automatically generated">
            <a:extLst>
              <a:ext uri="{FF2B5EF4-FFF2-40B4-BE49-F238E27FC236}">
                <a16:creationId xmlns:a16="http://schemas.microsoft.com/office/drawing/2014/main" id="{0FAFADD2-6E58-4E3B-1B14-066E35A0D0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275" y="5325882"/>
            <a:ext cx="1257408" cy="1176934"/>
          </a:xfrm>
          <a:prstGeom prst="rect">
            <a:avLst/>
          </a:prstGeom>
        </p:spPr>
      </p:pic>
      <p:pic>
        <p:nvPicPr>
          <p:cNvPr id="20" name="Picture 19" descr="A star with black center&#10;&#10;Description automatically generated">
            <a:extLst>
              <a:ext uri="{FF2B5EF4-FFF2-40B4-BE49-F238E27FC236}">
                <a16:creationId xmlns:a16="http://schemas.microsoft.com/office/drawing/2014/main" id="{996F0029-87B0-7526-BA9F-A78459C38E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560" y="5549402"/>
            <a:ext cx="1257408" cy="1176934"/>
          </a:xfrm>
          <a:prstGeom prst="rect">
            <a:avLst/>
          </a:prstGeom>
        </p:spPr>
      </p:pic>
      <p:pic>
        <p:nvPicPr>
          <p:cNvPr id="21" name="Picture 20" descr="A star with black center&#10;&#10;Description automatically generated">
            <a:extLst>
              <a:ext uri="{FF2B5EF4-FFF2-40B4-BE49-F238E27FC236}">
                <a16:creationId xmlns:a16="http://schemas.microsoft.com/office/drawing/2014/main" id="{0F183A2F-9A1E-0026-4614-6416976665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0297" y="5510139"/>
            <a:ext cx="1257408" cy="1176934"/>
          </a:xfrm>
          <a:prstGeom prst="rect">
            <a:avLst/>
          </a:prstGeom>
        </p:spPr>
      </p:pic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ACCEF9AF-E0E9-6729-6C13-BAB06B6A85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3088" y="0"/>
            <a:ext cx="8570912" cy="12792075"/>
          </a:xfrm>
        </p:spPr>
      </p:pic>
    </p:spTree>
    <p:extLst>
      <p:ext uri="{BB962C8B-B14F-4D97-AF65-F5344CB8AC3E}">
        <p14:creationId xmlns:p14="http://schemas.microsoft.com/office/powerpoint/2010/main" val="41756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89A109-995A-5F06-5FAE-547C5AFC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1298690" cy="1099683"/>
          </a:xfrm>
        </p:spPr>
        <p:txBody>
          <a:bodyPr/>
          <a:lstStyle/>
          <a:p>
            <a:r>
              <a:rPr lang="en-GB" dirty="0"/>
              <a:t>Challenges of buy-in</a:t>
            </a:r>
          </a:p>
        </p:txBody>
      </p:sp>
      <p:pic>
        <p:nvPicPr>
          <p:cNvPr id="11" name="Picture 10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2CBE522-81F4-D319-9C2B-22E0593F8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B27B412B-9B76-9D50-AA26-EDB248E081A7}"/>
              </a:ext>
            </a:extLst>
          </p:cNvPr>
          <p:cNvSpPr txBox="1">
            <a:spLocks/>
          </p:cNvSpPr>
          <p:nvPr/>
        </p:nvSpPr>
        <p:spPr>
          <a:xfrm>
            <a:off x="893310" y="748167"/>
            <a:ext cx="12365489" cy="26998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2"/>
                </a:solidFill>
                <a:latin typeface="Arial" panose="020B0604020202020204"/>
              </a:rPr>
              <a:t>Pero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,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como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muchas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otras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cosas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, la IA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también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tiene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sus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limitaciones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97F8C-3BD0-413E-A79D-AF06322AB444}"/>
              </a:ext>
            </a:extLst>
          </p:cNvPr>
          <p:cNvSpPr txBox="1"/>
          <p:nvPr/>
        </p:nvSpPr>
        <p:spPr>
          <a:xfrm>
            <a:off x="893310" y="4172382"/>
            <a:ext cx="88412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Prejuicios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discriminación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Falta de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transpariencia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Fiabilidad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precision</a:t>
            </a:r>
          </a:p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47675" marR="0" lvl="0" indent="-4476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400" dirty="0" err="1">
                <a:solidFill>
                  <a:prstClr val="white"/>
                </a:solidFill>
                <a:latin typeface="Arial" panose="020B0604020202020204"/>
              </a:rPr>
              <a:t>Carencia</a:t>
            </a:r>
            <a:r>
              <a:rPr lang="en-GB" sz="4400" dirty="0">
                <a:solidFill>
                  <a:prstClr val="white"/>
                </a:solidFill>
                <a:latin typeface="Arial" panose="020B0604020202020204"/>
              </a:rPr>
              <a:t> de </a:t>
            </a:r>
            <a:r>
              <a:rPr lang="en-GB" sz="4400" dirty="0" err="1">
                <a:solidFill>
                  <a:prstClr val="white"/>
                </a:solidFill>
                <a:latin typeface="Arial" panose="020B0604020202020204"/>
              </a:rPr>
              <a:t>intervención</a:t>
            </a:r>
            <a:r>
              <a:rPr lang="en-GB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GB" sz="4400" dirty="0" err="1">
                <a:solidFill>
                  <a:prstClr val="white"/>
                </a:solidFill>
                <a:latin typeface="Arial" panose="020B0604020202020204"/>
              </a:rPr>
              <a:t>humana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Placeholder 5" descr="Close up of a person's eye wearing glasses&#10;&#10;Description automatically generated">
            <a:extLst>
              <a:ext uri="{FF2B5EF4-FFF2-40B4-BE49-F238E27FC236}">
                <a16:creationId xmlns:a16="http://schemas.microsoft.com/office/drawing/2014/main" id="{B3B07ABC-C73B-BC8A-EFE5-547BCBE382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40078" r="8250"/>
          <a:stretch/>
        </p:blipFill>
        <p:spPr>
          <a:xfrm>
            <a:off x="12634825" y="0"/>
            <a:ext cx="11749178" cy="12792075"/>
          </a:xfrm>
        </p:spPr>
      </p:pic>
    </p:spTree>
    <p:extLst>
      <p:ext uri="{BB962C8B-B14F-4D97-AF65-F5344CB8AC3E}">
        <p14:creationId xmlns:p14="http://schemas.microsoft.com/office/powerpoint/2010/main" val="14989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B1A9-70F8-9C17-BE00-BCD28770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…</a:t>
            </a:r>
            <a:r>
              <a:rPr lang="en-GB" dirty="0" err="1">
                <a:solidFill>
                  <a:schemeClr val="bg2"/>
                </a:solidFill>
              </a:rPr>
              <a:t>pero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crea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claras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oportunidades</a:t>
            </a:r>
            <a:br>
              <a:rPr lang="en-GB" dirty="0">
                <a:solidFill>
                  <a:schemeClr val="accent3"/>
                </a:solidFill>
              </a:rPr>
            </a:br>
            <a:endParaRPr lang="en-GB" dirty="0">
              <a:solidFill>
                <a:schemeClr val="accent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644A0-EE91-F55A-D104-3CE5D587B761}"/>
              </a:ext>
            </a:extLst>
          </p:cNvPr>
          <p:cNvGrpSpPr/>
          <p:nvPr/>
        </p:nvGrpSpPr>
        <p:grpSpPr>
          <a:xfrm>
            <a:off x="1099300" y="4226641"/>
            <a:ext cx="3393187" cy="4625346"/>
            <a:chOff x="1099300" y="4226641"/>
            <a:chExt cx="3393187" cy="4625346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7305FECA-2304-694D-9E5B-7DD971E95218}"/>
                </a:ext>
              </a:extLst>
            </p:cNvPr>
            <p:cNvSpPr txBox="1"/>
            <p:nvPr/>
          </p:nvSpPr>
          <p:spPr>
            <a:xfrm>
              <a:off x="1500931" y="7619828"/>
              <a:ext cx="2589925" cy="123215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403" marR="6161" lvl="0" indent="0" algn="ctr" defTabSz="457200" rtl="0" eaLnBrk="1" fontAlgn="auto" latinLnBrk="0" hangingPunct="1">
                <a:lnSpc>
                  <a:spcPct val="100000"/>
                </a:lnSpc>
                <a:spcBef>
                  <a:spcPts val="1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Ahorra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tiempo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3" name="Picture 12" descr="Stopwatch 75% outline">
              <a:extLst>
                <a:ext uri="{FF2B5EF4-FFF2-40B4-BE49-F238E27FC236}">
                  <a16:creationId xmlns:a16="http://schemas.microsoft.com/office/drawing/2014/main" id="{F2A0477E-66E6-D936-AB09-A01D169F0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99300" y="4226641"/>
              <a:ext cx="3393187" cy="339318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964649-E279-095D-AA1C-87230A875162}"/>
              </a:ext>
            </a:extLst>
          </p:cNvPr>
          <p:cNvGrpSpPr/>
          <p:nvPr/>
        </p:nvGrpSpPr>
        <p:grpSpPr>
          <a:xfrm>
            <a:off x="5937587" y="4173004"/>
            <a:ext cx="3393187" cy="4625346"/>
            <a:chOff x="5937587" y="4173004"/>
            <a:chExt cx="3393187" cy="4625346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D23C6280-0169-7B6D-85A6-EAEB403E7AAA}"/>
                </a:ext>
              </a:extLst>
            </p:cNvPr>
            <p:cNvSpPr txBox="1"/>
            <p:nvPr/>
          </p:nvSpPr>
          <p:spPr>
            <a:xfrm>
              <a:off x="6339218" y="7566191"/>
              <a:ext cx="2589925" cy="123215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403" marR="6161" lvl="0" indent="0" algn="ctr" defTabSz="457200" rtl="0" eaLnBrk="1" fontAlgn="auto" latinLnBrk="0" hangingPunct="1">
                <a:lnSpc>
                  <a:spcPct val="100000"/>
                </a:lnSpc>
                <a:spcBef>
                  <a:spcPts val="1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Ahorra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dinero</a:t>
              </a:r>
            </a:p>
          </p:txBody>
        </p:sp>
        <p:pic>
          <p:nvPicPr>
            <p:cNvPr id="12" name="Picture 12" descr="Money outline">
              <a:extLst>
                <a:ext uri="{FF2B5EF4-FFF2-40B4-BE49-F238E27FC236}">
                  <a16:creationId xmlns:a16="http://schemas.microsoft.com/office/drawing/2014/main" id="{5B61D81F-EA97-4FC1-FC54-F2BA68A2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37587" y="4173004"/>
              <a:ext cx="3393187" cy="339318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3D87C8-14B8-6C01-E7C4-E3E5DD612C4F}"/>
              </a:ext>
            </a:extLst>
          </p:cNvPr>
          <p:cNvGrpSpPr/>
          <p:nvPr/>
        </p:nvGrpSpPr>
        <p:grpSpPr>
          <a:xfrm>
            <a:off x="10495406" y="4185493"/>
            <a:ext cx="3393187" cy="4625346"/>
            <a:chOff x="10495406" y="4185493"/>
            <a:chExt cx="3393187" cy="4625346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950284B0-C34D-5153-93FA-20C2AD1C5833}"/>
                </a:ext>
              </a:extLst>
            </p:cNvPr>
            <p:cNvSpPr txBox="1"/>
            <p:nvPr/>
          </p:nvSpPr>
          <p:spPr>
            <a:xfrm>
              <a:off x="10897037" y="7578680"/>
              <a:ext cx="2589925" cy="123215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403" marR="6161" lvl="0" indent="0" algn="ctr" defTabSz="457200" rtl="0" eaLnBrk="1" fontAlgn="auto" latinLnBrk="0" hangingPunct="1">
                <a:lnSpc>
                  <a:spcPct val="100000"/>
                </a:lnSpc>
                <a:spcBef>
                  <a:spcPts val="1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Reduce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los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sesgos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cognitivos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Picture 12" descr="Good Idea outline">
              <a:extLst>
                <a:ext uri="{FF2B5EF4-FFF2-40B4-BE49-F238E27FC236}">
                  <a16:creationId xmlns:a16="http://schemas.microsoft.com/office/drawing/2014/main" id="{1D26D23E-58D1-787E-D1B5-28B54B146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0495406" y="4185493"/>
              <a:ext cx="3393187" cy="3393187"/>
            </a:xfrm>
            <a:prstGeom prst="rect">
              <a:avLst/>
            </a:prstGeom>
          </p:spPr>
        </p:pic>
      </p:grpSp>
      <p:sp>
        <p:nvSpPr>
          <p:cNvPr id="20" name="object 5">
            <a:extLst>
              <a:ext uri="{FF2B5EF4-FFF2-40B4-BE49-F238E27FC236}">
                <a16:creationId xmlns:a16="http://schemas.microsoft.com/office/drawing/2014/main" id="{3FB3ADE5-5227-86C3-1538-56D2DCD4D94A}"/>
              </a:ext>
            </a:extLst>
          </p:cNvPr>
          <p:cNvSpPr txBox="1"/>
          <p:nvPr/>
        </p:nvSpPr>
        <p:spPr>
          <a:xfrm>
            <a:off x="15766723" y="4226641"/>
            <a:ext cx="7517977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buClr>
                <a:srgbClr val="EB8C4B"/>
              </a:buClr>
            </a:pPr>
            <a:r>
              <a:rPr lang="es-ES" sz="4400" dirty="0">
                <a:solidFill>
                  <a:schemeClr val="accent3"/>
                </a:solidFill>
                <a:latin typeface="Arial" panose="020B0604020202020204"/>
              </a:rPr>
              <a:t>La mejor forma de utilizar la IA es junto con la recopilación de información más tradicional, de modo que pueda verificarse utilizando otras fuentes para garantizar su precisión y fiabilidad.</a:t>
            </a:r>
            <a:endParaRPr sz="4400" dirty="0">
              <a:solidFill>
                <a:schemeClr val="accent3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87966A-0122-D293-9A79-BD53B600C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849" y="2604878"/>
            <a:ext cx="18593919" cy="3222626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Quién</a:t>
            </a:r>
            <a:r>
              <a:rPr lang="en-GB" dirty="0"/>
              <a:t> es </a:t>
            </a:r>
            <a:br>
              <a:rPr lang="en-GB" dirty="0"/>
            </a:br>
            <a:r>
              <a:rPr lang="en-GB" dirty="0"/>
              <a:t>Healix International?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FD712F-59B4-7C05-0F08-D2474DB1E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6875" y="6858000"/>
            <a:ext cx="13430250" cy="3021691"/>
          </a:xfrm>
        </p:spPr>
        <p:txBody>
          <a:bodyPr/>
          <a:lstStyle/>
          <a:p>
            <a:r>
              <a:rPr lang="es-ES" dirty="0"/>
              <a:t>Ayudamos a las organizaciones en su Gestión del Riesgo en Viajes con servicios de Consultoría y Asistencia en Médica, de Seguridad y en Viaje internacional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DB424F-C48C-1920-B512-66C62C7E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BAB99-8444-4E12-9DB0-7AB70C26D371}" type="datetime6">
              <a:rPr kumimoji="0" lang="en-GB" sz="3200" b="0" i="0" u="none" strike="noStrike" kern="1200" cap="none" spc="0" normalizeH="0" baseline="0" noProof="0" smtClean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January 24</a:t>
            </a:fld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5F7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594C27-E184-C506-CB15-915E8E2A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48" b="7948"/>
          <a:stretch/>
        </p:blipFill>
        <p:spPr>
          <a:xfrm>
            <a:off x="0" y="0"/>
            <a:ext cx="24480000" cy="137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381DF-89DF-8E59-741E-9B741DCA2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0" y="0"/>
            <a:ext cx="24480000" cy="13716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396D4DA-5525-EED4-CB69-371FFA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9600" dirty="0"/>
              <a:t>Gracias </a:t>
            </a:r>
            <a:r>
              <a:rPr lang="en-GB" sz="9600" dirty="0" err="1"/>
              <a:t>por</a:t>
            </a:r>
            <a:r>
              <a:rPr lang="en-GB" sz="9600" dirty="0"/>
              <a:t> </a:t>
            </a:r>
            <a:r>
              <a:rPr lang="en-GB" sz="9600" dirty="0" err="1"/>
              <a:t>vuestra</a:t>
            </a:r>
            <a:r>
              <a:rPr lang="en-GB" sz="9600" dirty="0"/>
              <a:t> </a:t>
            </a:r>
            <a:r>
              <a:rPr lang="en-GB" sz="9600" dirty="0" err="1"/>
              <a:t>atención</a:t>
            </a:r>
            <a:r>
              <a:rPr lang="en-GB" sz="9600" dirty="0"/>
              <a:t>.</a:t>
            </a:r>
            <a:br>
              <a:rPr lang="en-GB" sz="9600" dirty="0"/>
            </a:br>
            <a:r>
              <a:rPr lang="en-GB" sz="9600" dirty="0">
                <a:solidFill>
                  <a:schemeClr val="accent3"/>
                </a:solidFill>
              </a:rPr>
              <a:t>¿</a:t>
            </a:r>
            <a:r>
              <a:rPr lang="en-GB" sz="9600" dirty="0" err="1">
                <a:solidFill>
                  <a:schemeClr val="accent3"/>
                </a:solidFill>
              </a:rPr>
              <a:t>Alguna</a:t>
            </a:r>
            <a:r>
              <a:rPr lang="en-GB" sz="9600" dirty="0">
                <a:solidFill>
                  <a:schemeClr val="accent3"/>
                </a:solidFill>
              </a:rPr>
              <a:t> </a:t>
            </a:r>
            <a:r>
              <a:rPr lang="en-GB" sz="9600" dirty="0" err="1">
                <a:solidFill>
                  <a:schemeClr val="accent3"/>
                </a:solidFill>
              </a:rPr>
              <a:t>pregunta</a:t>
            </a:r>
            <a:r>
              <a:rPr lang="en-GB" sz="9600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C08FA-DECC-A103-A59B-C4EEBB0460D5}"/>
              </a:ext>
            </a:extLst>
          </p:cNvPr>
          <p:cNvSpPr txBox="1"/>
          <p:nvPr/>
        </p:nvSpPr>
        <p:spPr>
          <a:xfrm>
            <a:off x="893311" y="9361491"/>
            <a:ext cx="964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https://healix.com/insights/publications/risk-radar-webinar-recording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2C848-8433-D521-688F-DB63355E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BBCB3-9DB0-4CA3-95E3-AD28EBBE7ADF}" type="datetime6">
              <a:rPr kumimoji="0" lang="en-GB" sz="1500" b="0" i="0" u="none" strike="noStrike" kern="1200" cap="none" spc="0" normalizeH="0" baseline="0" noProof="0" smtClean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January 24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23F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AC2DA-3947-877F-CFEE-F6924BDE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992DA-6023-41E9-834D-E2D3F696E0F1}" type="slidenum">
              <a:rPr kumimoji="0" lang="en-GB" sz="1500" b="0" i="0" u="none" strike="noStrike" kern="1200" cap="none" spc="0" normalizeH="0" baseline="0" noProof="0" smtClean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23F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3E89ACCE-1465-6037-9273-86D12075F90F}"/>
              </a:ext>
            </a:extLst>
          </p:cNvPr>
          <p:cNvSpPr txBox="1"/>
          <p:nvPr/>
        </p:nvSpPr>
        <p:spPr>
          <a:xfrm>
            <a:off x="2875775" y="3395025"/>
            <a:ext cx="4582926" cy="11896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2" marR="3081" lvl="0" indent="0" algn="l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Neue Montreal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23F3B"/>
              </a:solidFill>
              <a:effectLst/>
              <a:uLnTx/>
              <a:uFillTx/>
              <a:latin typeface="Arial" panose="020B0604020202020204"/>
              <a:ea typeface="+mn-ea"/>
              <a:cs typeface="Neue Montre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51AD87-3F12-39F2-5895-23A1D97D724A}"/>
              </a:ext>
            </a:extLst>
          </p:cNvPr>
          <p:cNvSpPr/>
          <p:nvPr/>
        </p:nvSpPr>
        <p:spPr>
          <a:xfrm>
            <a:off x="1074304" y="3089616"/>
            <a:ext cx="7861878" cy="8880711"/>
          </a:xfrm>
          <a:prstGeom prst="roundRect">
            <a:avLst>
              <a:gd name="adj" fmla="val 54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874B3F-2C31-A7CE-BF19-3B3CC138C20D}"/>
              </a:ext>
            </a:extLst>
          </p:cNvPr>
          <p:cNvSpPr/>
          <p:nvPr/>
        </p:nvSpPr>
        <p:spPr>
          <a:xfrm>
            <a:off x="9558454" y="3089616"/>
            <a:ext cx="7862400" cy="8880711"/>
          </a:xfrm>
          <a:prstGeom prst="roundRect">
            <a:avLst>
              <a:gd name="adj" fmla="val 547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0B9BB-4272-35E3-24AD-EC7AA4FFF745}"/>
              </a:ext>
            </a:extLst>
          </p:cNvPr>
          <p:cNvSpPr txBox="1"/>
          <p:nvPr/>
        </p:nvSpPr>
        <p:spPr>
          <a:xfrm>
            <a:off x="2687894" y="3563130"/>
            <a:ext cx="6035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5CC8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Risk &amp; Resilience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B4D31-F346-DD5B-46E9-DEEFCF110EAA}"/>
              </a:ext>
            </a:extLst>
          </p:cNvPr>
          <p:cNvSpPr txBox="1"/>
          <p:nvPr/>
        </p:nvSpPr>
        <p:spPr>
          <a:xfrm>
            <a:off x="1614413" y="4739153"/>
            <a:ext cx="70709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Soluciones que combinan una experiencia inestimable con una tecnología innovadora, permitiéndole mitigar y gestionar los riesgos de forma proactiva.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5F7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B0D9A3-D5DD-BA30-E8C1-9CBC4887E5E7}"/>
              </a:ext>
            </a:extLst>
          </p:cNvPr>
          <p:cNvSpPr txBox="1"/>
          <p:nvPr/>
        </p:nvSpPr>
        <p:spPr>
          <a:xfrm>
            <a:off x="1699254" y="7014812"/>
            <a:ext cx="651127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Security Risk Management</a:t>
            </a:r>
          </a:p>
          <a:p>
            <a:pPr marL="288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Travel, People, Asset Risk Management </a:t>
            </a:r>
          </a:p>
          <a:p>
            <a:pPr marL="288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 Management Technology </a:t>
            </a:r>
          </a:p>
          <a:p>
            <a:pPr marL="288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Emergency Assistance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Intelligence &amp; Investigations</a:t>
            </a:r>
          </a:p>
          <a:p>
            <a:pPr marL="28800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Organisational Preparedness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 &amp; Development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8B65D7-B9A0-D30C-52DE-43AF14F2B428}"/>
              </a:ext>
            </a:extLst>
          </p:cNvPr>
          <p:cNvSpPr txBox="1"/>
          <p:nvPr/>
        </p:nvSpPr>
        <p:spPr>
          <a:xfrm>
            <a:off x="10036515" y="4734890"/>
            <a:ext cx="7069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Mantenga a su personal sano y feliz en el trabajo, aportando el máximo beneficio a sus empleados y a su empresa.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23F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9DC471-C4B8-D2A3-3C5B-37D742D74696}"/>
              </a:ext>
            </a:extLst>
          </p:cNvPr>
          <p:cNvSpPr txBox="1"/>
          <p:nvPr/>
        </p:nvSpPr>
        <p:spPr>
          <a:xfrm>
            <a:off x="10036516" y="7014812"/>
            <a:ext cx="651127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Pre-deployment Medicals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Medical Emergency Response Plans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Medical Support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Mental Health Services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Online Medical Screening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Government Healthcare</a:t>
            </a:r>
          </a:p>
          <a:p>
            <a:pPr marL="28800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CC87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Insured Medical Services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5F336A-57E8-5DD2-ED27-4B4DC536F0D2}"/>
              </a:ext>
            </a:extLst>
          </p:cNvPr>
          <p:cNvSpPr txBox="1"/>
          <p:nvPr/>
        </p:nvSpPr>
        <p:spPr>
          <a:xfrm>
            <a:off x="11070936" y="3624533"/>
            <a:ext cx="6035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5CC8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Healthcare</a:t>
            </a:r>
          </a:p>
        </p:txBody>
      </p:sp>
      <p:pic>
        <p:nvPicPr>
          <p:cNvPr id="42" name="Picture 41" descr="A green heart with a pulse line&#10;&#10;Description automatically generated">
            <a:extLst>
              <a:ext uri="{FF2B5EF4-FFF2-40B4-BE49-F238E27FC236}">
                <a16:creationId xmlns:a16="http://schemas.microsoft.com/office/drawing/2014/main" id="{D90C9CC9-216F-2C80-F4E5-D04FEE4D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16" y="3693584"/>
            <a:ext cx="720000" cy="700390"/>
          </a:xfrm>
          <a:prstGeom prst="rect">
            <a:avLst/>
          </a:prstGeom>
        </p:spPr>
      </p:pic>
      <p:pic>
        <p:nvPicPr>
          <p:cNvPr id="44" name="Picture 43" descr="A green globe with black background&#10;&#10;Description automatically generated">
            <a:extLst>
              <a:ext uri="{FF2B5EF4-FFF2-40B4-BE49-F238E27FC236}">
                <a16:creationId xmlns:a16="http://schemas.microsoft.com/office/drawing/2014/main" id="{6D0DF73A-4E99-A192-8EDE-F5135443E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74" y="3624533"/>
            <a:ext cx="720000" cy="72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92F972D-2E84-0FBE-0440-B56B33AC9B7A}"/>
              </a:ext>
            </a:extLst>
          </p:cNvPr>
          <p:cNvSpPr txBox="1"/>
          <p:nvPr/>
        </p:nvSpPr>
        <p:spPr>
          <a:xfrm>
            <a:off x="1074304" y="498184"/>
            <a:ext cx="61527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Qué ofrecemos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23F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16D00AD-5D2A-9314-81DE-099AE2D19E0F}"/>
              </a:ext>
            </a:extLst>
          </p:cNvPr>
          <p:cNvSpPr txBox="1"/>
          <p:nvPr/>
        </p:nvSpPr>
        <p:spPr>
          <a:xfrm>
            <a:off x="1074304" y="1806391"/>
            <a:ext cx="1634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223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Servicios y soluciones diseñados para apoyar a sus equipos en todo el mundo.</a:t>
            </a:r>
          </a:p>
        </p:txBody>
      </p:sp>
    </p:spTree>
    <p:extLst>
      <p:ext uri="{BB962C8B-B14F-4D97-AF65-F5344CB8AC3E}">
        <p14:creationId xmlns:p14="http://schemas.microsoft.com/office/powerpoint/2010/main" val="3174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3C25D9-7F72-34C3-6142-607846A815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3066" r="5635"/>
          <a:stretch/>
        </p:blipFill>
        <p:spPr>
          <a:xfrm>
            <a:off x="12634824" y="0"/>
            <a:ext cx="11749178" cy="12792075"/>
          </a:xfrm>
        </p:spPr>
      </p:pic>
      <p:pic>
        <p:nvPicPr>
          <p:cNvPr id="11" name="Picture 10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2CBE522-81F4-D319-9C2B-22E0593F8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37B5C84-B912-581A-B1E8-580234E9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3451340" cy="1099683"/>
          </a:xfrm>
        </p:spPr>
        <p:txBody>
          <a:bodyPr/>
          <a:lstStyle/>
          <a:p>
            <a:pPr marL="80963"/>
            <a:r>
              <a:rPr lang="en-GB" dirty="0" err="1">
                <a:solidFill>
                  <a:schemeClr val="bg2"/>
                </a:solidFill>
              </a:rPr>
              <a:t>Información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extraída</a:t>
            </a:r>
            <a:r>
              <a:rPr lang="en-GB" dirty="0">
                <a:solidFill>
                  <a:schemeClr val="bg2"/>
                </a:solidFill>
              </a:rPr>
              <a:t> de </a:t>
            </a:r>
            <a:r>
              <a:rPr lang="en-GB" dirty="0" err="1">
                <a:solidFill>
                  <a:schemeClr val="bg2"/>
                </a:solidFill>
              </a:rPr>
              <a:t>datos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73AAC-90BF-B76C-B2D9-2E5D3992F550}"/>
              </a:ext>
            </a:extLst>
          </p:cNvPr>
          <p:cNvSpPr txBox="1"/>
          <p:nvPr/>
        </p:nvSpPr>
        <p:spPr>
          <a:xfrm>
            <a:off x="2473424" y="5680620"/>
            <a:ext cx="1187122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clima extremo pone en jaque la ciberseguridad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Sigue aumentando el uso de la IA en la gestión del riesgo de los viajes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C4B"/>
              </a:buClr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se puede ignorar el riesgo personalizado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 descr="A star with black center&#10;&#10;Description automatically generated">
            <a:extLst>
              <a:ext uri="{FF2B5EF4-FFF2-40B4-BE49-F238E27FC236}">
                <a16:creationId xmlns:a16="http://schemas.microsoft.com/office/drawing/2014/main" id="{EC661256-1ED1-904C-066E-731183376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0" y="5726181"/>
            <a:ext cx="1171289" cy="1096326"/>
          </a:xfrm>
          <a:prstGeom prst="rect">
            <a:avLst/>
          </a:prstGeom>
        </p:spPr>
      </p:pic>
      <p:pic>
        <p:nvPicPr>
          <p:cNvPr id="12" name="Picture 11" descr="A star with black center&#10;&#10;Description automatically generated">
            <a:extLst>
              <a:ext uri="{FF2B5EF4-FFF2-40B4-BE49-F238E27FC236}">
                <a16:creationId xmlns:a16="http://schemas.microsoft.com/office/drawing/2014/main" id="{D9847B21-7223-8868-6A39-56A066CD8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57" y="7678466"/>
            <a:ext cx="1171289" cy="1096326"/>
          </a:xfrm>
          <a:prstGeom prst="rect">
            <a:avLst/>
          </a:prstGeom>
        </p:spPr>
      </p:pic>
      <p:pic>
        <p:nvPicPr>
          <p:cNvPr id="13" name="Picture 12" descr="A star with black center&#10;&#10;Description automatically generated">
            <a:extLst>
              <a:ext uri="{FF2B5EF4-FFF2-40B4-BE49-F238E27FC236}">
                <a16:creationId xmlns:a16="http://schemas.microsoft.com/office/drawing/2014/main" id="{378A701E-C716-2BA5-48C1-94E890FC1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57" y="9630751"/>
            <a:ext cx="1171289" cy="1096326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CB2A114-BA2C-94FA-F2BB-0E77C8A718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310" y="1962150"/>
            <a:ext cx="12727440" cy="1225550"/>
          </a:xfrm>
        </p:spPr>
        <p:txBody>
          <a:bodyPr/>
          <a:lstStyle/>
          <a:p>
            <a:pPr marL="80963"/>
            <a:r>
              <a:rPr lang="es-ES" sz="4800" dirty="0">
                <a:solidFill>
                  <a:schemeClr val="bg2"/>
                </a:solidFill>
              </a:rPr>
              <a:t>Recientemente hemos hablado con </a:t>
            </a:r>
            <a:r>
              <a:rPr lang="en-GB" sz="4800" dirty="0">
                <a:solidFill>
                  <a:srgbClr val="EB8C4B"/>
                </a:solidFill>
                <a:latin typeface="Arial" panose="020B0604020202020204"/>
              </a:rPr>
              <a:t>500</a:t>
            </a:r>
            <a:r>
              <a:rPr lang="es-ES" sz="4800" dirty="0">
                <a:solidFill>
                  <a:schemeClr val="bg2"/>
                </a:solidFill>
              </a:rPr>
              <a:t> gestores de riesgos de viajes y seguridad de </a:t>
            </a:r>
            <a:r>
              <a:rPr lang="en-GB" sz="4800" dirty="0">
                <a:solidFill>
                  <a:srgbClr val="EB8C4B"/>
                </a:solidFill>
                <a:latin typeface="Arial" panose="020B0604020202020204"/>
              </a:rPr>
              <a:t>8</a:t>
            </a:r>
            <a:r>
              <a:rPr lang="es-ES" sz="4800" dirty="0">
                <a:solidFill>
                  <a:schemeClr val="bg2"/>
                </a:solidFill>
              </a:rPr>
              <a:t> sectores</a:t>
            </a:r>
            <a:endParaRPr lang="en-GB" sz="4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EAFF5-DE7F-DB4B-0408-EC6EE6F1B68B}"/>
              </a:ext>
            </a:extLst>
          </p:cNvPr>
          <p:cNvSpPr txBox="1"/>
          <p:nvPr/>
        </p:nvSpPr>
        <p:spPr>
          <a:xfrm>
            <a:off x="893310" y="4279592"/>
            <a:ext cx="12195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aspectos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quedaron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claros:</a:t>
            </a:r>
          </a:p>
        </p:txBody>
      </p:sp>
    </p:spTree>
    <p:extLst>
      <p:ext uri="{BB962C8B-B14F-4D97-AF65-F5344CB8AC3E}">
        <p14:creationId xmlns:p14="http://schemas.microsoft.com/office/powerpoint/2010/main" val="40429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4F9A73-D026-684F-99BA-3D1117B686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335" r="3335"/>
          <a:stretch/>
        </p:blipFill>
        <p:spPr>
          <a:xfrm>
            <a:off x="0" y="0"/>
            <a:ext cx="24384000" cy="13716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94C27-E184-C506-CB15-915E8E2AF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2488" b="6556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AEBEE-E2CB-2BB7-49CD-7164B0BF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9600" dirty="0" err="1">
                <a:solidFill>
                  <a:schemeClr val="accent3"/>
                </a:solidFill>
              </a:rPr>
              <a:t>Riesgo</a:t>
            </a:r>
            <a:r>
              <a:rPr lang="en-GB" sz="9600" dirty="0">
                <a:solidFill>
                  <a:schemeClr val="accent3"/>
                </a:solidFill>
              </a:rPr>
              <a:t>.</a:t>
            </a:r>
            <a:br>
              <a:rPr lang="en-GB" sz="9600" dirty="0"/>
            </a:br>
            <a:r>
              <a:rPr lang="en-GB" sz="9600" dirty="0"/>
              <a:t>Esta </a:t>
            </a:r>
            <a:r>
              <a:rPr lang="en-GB" sz="9600" dirty="0" err="1"/>
              <a:t>vez</a:t>
            </a:r>
            <a:r>
              <a:rPr lang="en-GB" sz="9600" dirty="0"/>
              <a:t> es algo personal</a:t>
            </a:r>
          </a:p>
        </p:txBody>
      </p:sp>
    </p:spTree>
    <p:extLst>
      <p:ext uri="{BB962C8B-B14F-4D97-AF65-F5344CB8AC3E}">
        <p14:creationId xmlns:p14="http://schemas.microsoft.com/office/powerpoint/2010/main" val="33398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3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10002B-CB1C-E6C9-B9B6-A7251FCC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5584940" cy="1099683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Adopción</a:t>
            </a:r>
            <a:r>
              <a:rPr lang="en-GB" dirty="0">
                <a:solidFill>
                  <a:schemeClr val="bg2"/>
                </a:solidFill>
              </a:rPr>
              <a:t> de la ISO 31030</a:t>
            </a: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C2276EA-C4DB-0360-5CBA-0C4F144B50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521" y="454464"/>
            <a:ext cx="587405" cy="58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BC187E-3CE6-8367-9433-D734F055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10" y="2067784"/>
            <a:ext cx="6251917" cy="51288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E3BDD4-E5B7-C17C-5FA0-1B5EF5197456}"/>
              </a:ext>
            </a:extLst>
          </p:cNvPr>
          <p:cNvSpPr txBox="1"/>
          <p:nvPr/>
        </p:nvSpPr>
        <p:spPr>
          <a:xfrm>
            <a:off x="5861184" y="5781373"/>
            <a:ext cx="74547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los encuestados en nuestro estudio afirman haber revisado su programa de gestión de riesgos en los viajes de acuerdo con la norma ISO 31030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B7C2B02-A9E6-68D2-3D14-1B89FDBA42A7}"/>
              </a:ext>
            </a:extLst>
          </p:cNvPr>
          <p:cNvSpPr txBox="1">
            <a:spLocks/>
          </p:cNvSpPr>
          <p:nvPr/>
        </p:nvSpPr>
        <p:spPr>
          <a:xfrm>
            <a:off x="1108950" y="9445112"/>
            <a:ext cx="11318999" cy="2862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rgbClr val="F5F7F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adopción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de la ISO 31030 es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una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buena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B8C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noticia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,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pero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¿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respaldan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los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hechos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la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realidad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5F7F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?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5F7F3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9EB3EA-1475-8743-B0F9-6CA93F496286}"/>
              </a:ext>
            </a:extLst>
          </p:cNvPr>
          <p:cNvSpPr/>
          <p:nvPr/>
        </p:nvSpPr>
        <p:spPr>
          <a:xfrm>
            <a:off x="14488160" y="6421120"/>
            <a:ext cx="2743200" cy="46329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2F2195-6B0E-DD6C-0011-0ACC9AF5A836}"/>
              </a:ext>
            </a:extLst>
          </p:cNvPr>
          <p:cNvSpPr/>
          <p:nvPr/>
        </p:nvSpPr>
        <p:spPr>
          <a:xfrm>
            <a:off x="17710671" y="3616960"/>
            <a:ext cx="2743200" cy="74371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F78BB2-033F-0234-EF31-4BDCC4BEB9B7}"/>
              </a:ext>
            </a:extLst>
          </p:cNvPr>
          <p:cNvSpPr/>
          <p:nvPr/>
        </p:nvSpPr>
        <p:spPr>
          <a:xfrm>
            <a:off x="20933182" y="4572000"/>
            <a:ext cx="2743200" cy="648208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62D92-E82A-B2DD-E1CF-815080C3F66E}"/>
              </a:ext>
            </a:extLst>
          </p:cNvPr>
          <p:cNvSpPr txBox="1"/>
          <p:nvPr/>
        </p:nvSpPr>
        <p:spPr>
          <a:xfrm>
            <a:off x="14390279" y="4632193"/>
            <a:ext cx="31373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>
                <a:solidFill>
                  <a:schemeClr val="bg2"/>
                </a:solidFill>
              </a:rPr>
              <a:t>59%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B4E23-7945-36D9-DD7E-10B4A7D3E7E2}"/>
              </a:ext>
            </a:extLst>
          </p:cNvPr>
          <p:cNvSpPr txBox="1"/>
          <p:nvPr/>
        </p:nvSpPr>
        <p:spPr>
          <a:xfrm>
            <a:off x="17527676" y="1911348"/>
            <a:ext cx="31373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>
                <a:solidFill>
                  <a:schemeClr val="accent2"/>
                </a:solidFill>
              </a:rPr>
              <a:t>96%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5D1F3-235A-1296-A2BC-5DDE56D549CC}"/>
              </a:ext>
            </a:extLst>
          </p:cNvPr>
          <p:cNvSpPr txBox="1"/>
          <p:nvPr/>
        </p:nvSpPr>
        <p:spPr>
          <a:xfrm>
            <a:off x="20736083" y="2820163"/>
            <a:ext cx="31373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>
                <a:solidFill>
                  <a:schemeClr val="accent5"/>
                </a:solidFill>
              </a:rPr>
              <a:t>84%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206788-959E-A567-9E5C-BB362030BEA5}"/>
              </a:ext>
            </a:extLst>
          </p:cNvPr>
          <p:cNvSpPr txBox="1"/>
          <p:nvPr/>
        </p:nvSpPr>
        <p:spPr>
          <a:xfrm>
            <a:off x="14480775" y="11281432"/>
            <a:ext cx="8525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2"/>
                </a:solidFill>
              </a:rPr>
              <a:t>Desglose por industria de la adopción de ISO 31030</a:t>
            </a:r>
            <a:endParaRPr lang="en-GB" sz="280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E26D6-951D-27C7-13DE-F0DEB6A3335C}"/>
              </a:ext>
            </a:extLst>
          </p:cNvPr>
          <p:cNvSpPr txBox="1"/>
          <p:nvPr/>
        </p:nvSpPr>
        <p:spPr>
          <a:xfrm rot="16200000">
            <a:off x="14811084" y="8550067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3628"/>
                </a:solidFill>
              </a:rPr>
              <a:t>Energy &amp; Mining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60061-A2BF-80D2-1F11-537BAA044F4F}"/>
              </a:ext>
            </a:extLst>
          </p:cNvPr>
          <p:cNvSpPr txBox="1"/>
          <p:nvPr/>
        </p:nvSpPr>
        <p:spPr>
          <a:xfrm rot="16200000">
            <a:off x="18359784" y="8780900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3628"/>
                </a:solidFill>
              </a:rPr>
              <a:t>Manufacturing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D5F57-498F-BE47-A620-547C646AB97A}"/>
              </a:ext>
            </a:extLst>
          </p:cNvPr>
          <p:cNvSpPr txBox="1"/>
          <p:nvPr/>
        </p:nvSpPr>
        <p:spPr>
          <a:xfrm rot="16200000">
            <a:off x="21741043" y="8947612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3628"/>
                </a:solidFill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37517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3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10002B-CB1C-E6C9-B9B6-A7251FCC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1717790" cy="1099683"/>
          </a:xfrm>
        </p:spPr>
        <p:txBody>
          <a:bodyPr/>
          <a:lstStyle/>
          <a:p>
            <a:r>
              <a:rPr lang="es-ES" dirty="0">
                <a:solidFill>
                  <a:schemeClr val="bg2"/>
                </a:solidFill>
              </a:rPr>
              <a:t>¿Tenemos realmente en cuenta el riesgo personalizado?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C2276EA-C4DB-0360-5CBA-0C4F144B50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521" y="454464"/>
            <a:ext cx="587405" cy="58740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F1C765-354E-3A0F-251C-805C75BC136C}"/>
              </a:ext>
            </a:extLst>
          </p:cNvPr>
          <p:cNvCxnSpPr>
            <a:cxnSpLocks/>
          </p:cNvCxnSpPr>
          <p:nvPr/>
        </p:nvCxnSpPr>
        <p:spPr>
          <a:xfrm>
            <a:off x="13026039" y="2067783"/>
            <a:ext cx="0" cy="10393466"/>
          </a:xfrm>
          <a:prstGeom prst="line">
            <a:avLst/>
          </a:prstGeom>
          <a:ln>
            <a:solidFill>
              <a:schemeClr val="bg2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35DC8F-DFBF-903D-5A9F-F906FBA19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81"/>
          <a:stretch/>
        </p:blipFill>
        <p:spPr>
          <a:xfrm>
            <a:off x="593507" y="2519908"/>
            <a:ext cx="4948655" cy="5361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4AAF4-76B1-7658-E285-AB3D6C523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24" r="25363"/>
          <a:stretch/>
        </p:blipFill>
        <p:spPr>
          <a:xfrm>
            <a:off x="991632" y="9256352"/>
            <a:ext cx="5936946" cy="2981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620B74-F0F0-5A1B-428C-C9CEEA62BE29}"/>
              </a:ext>
            </a:extLst>
          </p:cNvPr>
          <p:cNvSpPr txBox="1"/>
          <p:nvPr/>
        </p:nvSpPr>
        <p:spPr>
          <a:xfrm>
            <a:off x="6085183" y="2968749"/>
            <a:ext cx="49486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5CC8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80%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los encuestados afirman haber gestionado un incidente relacionado con el perfil de riesgo personal de un viajero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C599C-4B78-7C00-0857-88D716D2A721}"/>
              </a:ext>
            </a:extLst>
          </p:cNvPr>
          <p:cNvSpPr txBox="1"/>
          <p:nvPr/>
        </p:nvSpPr>
        <p:spPr>
          <a:xfrm>
            <a:off x="991632" y="8151001"/>
            <a:ext cx="11619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Rango que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ocupan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identidad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género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orientación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sexual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200DB-C08A-567B-8839-CA2022BBD0A1}"/>
              </a:ext>
            </a:extLst>
          </p:cNvPr>
          <p:cNvSpPr txBox="1"/>
          <p:nvPr/>
        </p:nvSpPr>
        <p:spPr>
          <a:xfrm>
            <a:off x="7343518" y="9469977"/>
            <a:ext cx="46047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factor que influye en el perfil de riesgo personal del viajero en el sector de la Enseñanza S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uperior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2AAE5-6545-5FF0-4E88-2A1688DA8D91}"/>
              </a:ext>
            </a:extLst>
          </p:cNvPr>
          <p:cNvSpPr txBox="1"/>
          <p:nvPr/>
        </p:nvSpPr>
        <p:spPr>
          <a:xfrm>
            <a:off x="17414963" y="3725085"/>
            <a:ext cx="30486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mayoría de los encuestados no tiene en cuenta el perfil personal a la hora de evaluar los riesgos de los viajes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516282-B5A2-1DCC-B09D-AB805ECD433F}"/>
              </a:ext>
            </a:extLst>
          </p:cNvPr>
          <p:cNvSpPr/>
          <p:nvPr/>
        </p:nvSpPr>
        <p:spPr>
          <a:xfrm>
            <a:off x="17334232" y="1847850"/>
            <a:ext cx="3429357" cy="10613399"/>
          </a:xfrm>
          <a:prstGeom prst="roundRect">
            <a:avLst>
              <a:gd name="adj" fmla="val 11927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51CBF7-C86F-336F-2285-90449225CF48}"/>
              </a:ext>
            </a:extLst>
          </p:cNvPr>
          <p:cNvSpPr/>
          <p:nvPr/>
        </p:nvSpPr>
        <p:spPr>
          <a:xfrm>
            <a:off x="17334231" y="8331200"/>
            <a:ext cx="3429357" cy="4130049"/>
          </a:xfrm>
          <a:prstGeom prst="roundRect">
            <a:avLst>
              <a:gd name="adj" fmla="val 1251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C19348-0076-4D3A-04C0-46F54C8FE417}"/>
              </a:ext>
            </a:extLst>
          </p:cNvPr>
          <p:cNvSpPr/>
          <p:nvPr/>
        </p:nvSpPr>
        <p:spPr>
          <a:xfrm>
            <a:off x="17334231" y="8151001"/>
            <a:ext cx="3429357" cy="15326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79612C-2BD1-4393-D441-7269F7C3967A}"/>
              </a:ext>
            </a:extLst>
          </p:cNvPr>
          <p:cNvSpPr txBox="1"/>
          <p:nvPr/>
        </p:nvSpPr>
        <p:spPr>
          <a:xfrm>
            <a:off x="17414963" y="8138301"/>
            <a:ext cx="33486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accent1"/>
                </a:solidFill>
              </a:rPr>
              <a:t>39%</a:t>
            </a:r>
          </a:p>
          <a:p>
            <a:r>
              <a:rPr lang="es-ES" sz="2800" dirty="0">
                <a:solidFill>
                  <a:schemeClr val="accent1"/>
                </a:solidFill>
              </a:rPr>
              <a:t>de las mismas personas se fijan en el perfil personal como parte de la evaluación del riesgo de viaje</a:t>
            </a:r>
            <a:endParaRPr lang="en-GB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3C25D9-7F72-34C3-6142-607846A815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9370" r="19370"/>
          <a:stretch/>
        </p:blipFill>
        <p:spPr>
          <a:xfrm>
            <a:off x="12634824" y="0"/>
            <a:ext cx="11749178" cy="12792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89A109-995A-5F06-5FAE-547C5AFC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10" y="748167"/>
            <a:ext cx="11298690" cy="1099683"/>
          </a:xfrm>
        </p:spPr>
        <p:txBody>
          <a:bodyPr/>
          <a:lstStyle/>
          <a:p>
            <a:r>
              <a:rPr lang="en-GB" dirty="0"/>
              <a:t>Challenges of buy-in</a:t>
            </a:r>
          </a:p>
        </p:txBody>
      </p:sp>
      <p:pic>
        <p:nvPicPr>
          <p:cNvPr id="11" name="Picture 10" descr="A picture containing symbol, art&#10;&#10;Description automatically generated">
            <a:extLst>
              <a:ext uri="{FF2B5EF4-FFF2-40B4-BE49-F238E27FC236}">
                <a16:creationId xmlns:a16="http://schemas.microsoft.com/office/drawing/2014/main" id="{82CBE522-81F4-D319-9C2B-22E0593F8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90" y="300462"/>
            <a:ext cx="587405" cy="587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1CA028-6640-CD12-209E-D19FA6CF871B}"/>
              </a:ext>
            </a:extLst>
          </p:cNvPr>
          <p:cNvSpPr txBox="1"/>
          <p:nvPr/>
        </p:nvSpPr>
        <p:spPr>
          <a:xfrm>
            <a:off x="391564" y="3373647"/>
            <a:ext cx="13698990" cy="1576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4000"/>
              </a:lnSpc>
              <a:buClr>
                <a:schemeClr val="accent3"/>
              </a:buClr>
            </a:pPr>
            <a:r>
              <a:rPr lang="es-ES" sz="4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Considerar las circunstancias y características únicas de cada viajero</a:t>
            </a:r>
            <a:endParaRPr lang="en-GB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27B412B-9B76-9D50-AA26-EDB248E081A7}"/>
              </a:ext>
            </a:extLst>
          </p:cNvPr>
          <p:cNvSpPr txBox="1">
            <a:spLocks/>
          </p:cNvSpPr>
          <p:nvPr/>
        </p:nvSpPr>
        <p:spPr>
          <a:xfrm>
            <a:off x="893310" y="748167"/>
            <a:ext cx="12403590" cy="27297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2"/>
                </a:solidFill>
              </a:rPr>
              <a:t>Crear un </a:t>
            </a:r>
            <a:r>
              <a:rPr lang="en-GB" sz="6600" dirty="0" err="1">
                <a:solidFill>
                  <a:srgbClr val="EB8C4B"/>
                </a:solidFill>
                <a:latin typeface="Arial" panose="020B0604020202020204"/>
                <a:ea typeface="+mn-ea"/>
                <a:cs typeface="+mn-cs"/>
              </a:rPr>
              <a:t>enfoque</a:t>
            </a:r>
            <a:r>
              <a:rPr lang="en-GB" sz="6600" dirty="0">
                <a:solidFill>
                  <a:srgbClr val="EB8C4B"/>
                </a:solidFill>
                <a:latin typeface="Arial" panose="020B0604020202020204"/>
                <a:ea typeface="+mn-ea"/>
                <a:cs typeface="+mn-cs"/>
              </a:rPr>
              <a:t> </a:t>
            </a:r>
            <a:r>
              <a:rPr lang="en-GB" sz="6600" dirty="0" err="1">
                <a:solidFill>
                  <a:srgbClr val="EB8C4B"/>
                </a:solidFill>
                <a:latin typeface="Arial" panose="020B0604020202020204"/>
                <a:ea typeface="+mn-ea"/>
                <a:cs typeface="+mn-cs"/>
              </a:rPr>
              <a:t>personalizado</a:t>
            </a:r>
            <a:r>
              <a:rPr lang="en-GB" sz="6600" dirty="0">
                <a:solidFill>
                  <a:srgbClr val="EB8C4B"/>
                </a:solidFill>
                <a:latin typeface="Arial" panose="020B0604020202020204"/>
                <a:ea typeface="+mn-ea"/>
                <a:cs typeface="+mn-cs"/>
              </a:rPr>
              <a:t> </a:t>
            </a:r>
            <a:r>
              <a:rPr lang="es-ES" dirty="0">
                <a:solidFill>
                  <a:schemeClr val="bg2"/>
                </a:solidFill>
              </a:rPr>
              <a:t>de la gestión de riesgos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97F8C-3BD0-413E-A79D-AF06322AB444}"/>
              </a:ext>
            </a:extLst>
          </p:cNvPr>
          <p:cNvSpPr txBox="1"/>
          <p:nvPr/>
        </p:nvSpPr>
        <p:spPr>
          <a:xfrm>
            <a:off x="893310" y="6396037"/>
            <a:ext cx="66370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Condición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r>
              <a:rPr lang="en-GB" sz="4400" dirty="0" err="1">
                <a:solidFill>
                  <a:schemeClr val="bg1"/>
                </a:solidFill>
              </a:rPr>
              <a:t>médica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Edad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Género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Nacionalidad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Raza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D3669-97DB-4BFD-6FE9-CE6283448B07}"/>
              </a:ext>
            </a:extLst>
          </p:cNvPr>
          <p:cNvSpPr txBox="1"/>
          <p:nvPr/>
        </p:nvSpPr>
        <p:spPr>
          <a:xfrm>
            <a:off x="7453511" y="6396036"/>
            <a:ext cx="72721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Idiomas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Ubicación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Exposición</a:t>
            </a:r>
            <a:r>
              <a:rPr lang="en-GB" sz="4400" dirty="0">
                <a:solidFill>
                  <a:schemeClr val="bg1"/>
                </a:solidFill>
              </a:rPr>
              <a:t> al </a:t>
            </a:r>
            <a:r>
              <a:rPr lang="en-GB" sz="4400" dirty="0" err="1">
                <a:solidFill>
                  <a:schemeClr val="bg1"/>
                </a:solidFill>
              </a:rPr>
              <a:t>riesgo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Experiencia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r>
              <a:rPr lang="en-GB" sz="4400" dirty="0" err="1">
                <a:solidFill>
                  <a:schemeClr val="bg1"/>
                </a:solidFill>
              </a:rPr>
              <a:t>en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r>
              <a:rPr lang="en-GB" sz="4400" dirty="0" err="1">
                <a:solidFill>
                  <a:schemeClr val="bg1"/>
                </a:solidFill>
              </a:rPr>
              <a:t>viaje</a:t>
            </a:r>
            <a:endParaRPr lang="en-GB" sz="4400" dirty="0">
              <a:solidFill>
                <a:schemeClr val="bg1"/>
              </a:solidFill>
            </a:endParaRPr>
          </a:p>
          <a:p>
            <a:pPr marL="447675" indent="-447675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Salud</a:t>
            </a:r>
            <a:r>
              <a:rPr lang="en-GB" sz="4400" dirty="0">
                <a:solidFill>
                  <a:schemeClr val="bg1"/>
                </a:solidFill>
              </a:rPr>
              <a:t> mental</a:t>
            </a:r>
          </a:p>
        </p:txBody>
      </p:sp>
    </p:spTree>
    <p:extLst>
      <p:ext uri="{BB962C8B-B14F-4D97-AF65-F5344CB8AC3E}">
        <p14:creationId xmlns:p14="http://schemas.microsoft.com/office/powerpoint/2010/main" val="5930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B1A9-70F8-9C17-BE00-BCD28770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Superar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los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retos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comunes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9D58A9-C46B-C6F8-CE00-44E234F99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310" y="1902752"/>
            <a:ext cx="11298690" cy="1225550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</a:rPr>
              <a:t>Datos personales y participación de los empleados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305FECA-2304-694D-9E5B-7DD971E95218}"/>
              </a:ext>
            </a:extLst>
          </p:cNvPr>
          <p:cNvSpPr txBox="1"/>
          <p:nvPr/>
        </p:nvSpPr>
        <p:spPr>
          <a:xfrm>
            <a:off x="3955500" y="3757793"/>
            <a:ext cx="7068100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 marR="6161">
              <a:spcBef>
                <a:spcPts val="115"/>
              </a:spcBef>
            </a:pPr>
            <a:r>
              <a:rPr lang="es-ES" sz="3200" b="1" dirty="0">
                <a:solidFill>
                  <a:schemeClr val="accent3"/>
                </a:solidFill>
              </a:rPr>
              <a:t>Comunicar beneficiosa con claridad </a:t>
            </a:r>
            <a:r>
              <a:rPr lang="en-GB" sz="3200" dirty="0">
                <a:solidFill>
                  <a:srgbClr val="F5F7F3"/>
                </a:solidFill>
              </a:rPr>
              <a:t>a la </a:t>
            </a:r>
            <a:r>
              <a:rPr lang="en-GB" sz="3200" dirty="0" err="1">
                <a:solidFill>
                  <a:srgbClr val="F5F7F3"/>
                </a:solidFill>
              </a:rPr>
              <a:t>vez</a:t>
            </a:r>
            <a:r>
              <a:rPr lang="en-GB" sz="3200" dirty="0">
                <a:solidFill>
                  <a:srgbClr val="F5F7F3"/>
                </a:solidFill>
              </a:rPr>
              <a:t> que se </a:t>
            </a:r>
            <a:r>
              <a:rPr lang="en-GB" sz="3200" dirty="0" err="1">
                <a:solidFill>
                  <a:srgbClr val="F5F7F3"/>
                </a:solidFill>
              </a:rPr>
              <a:t>destaca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cómo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los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datos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serán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guardados</a:t>
            </a:r>
            <a:r>
              <a:rPr lang="en-GB" sz="3200" dirty="0">
                <a:solidFill>
                  <a:srgbClr val="F5F7F3"/>
                </a:solidFill>
              </a:rPr>
              <a:t> de </a:t>
            </a:r>
            <a:r>
              <a:rPr lang="en-GB" sz="3200" dirty="0" err="1">
                <a:solidFill>
                  <a:srgbClr val="F5F7F3"/>
                </a:solidFill>
              </a:rPr>
              <a:t>manera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segura</a:t>
            </a:r>
            <a:r>
              <a:rPr lang="en-GB" sz="3200" dirty="0">
                <a:solidFill>
                  <a:srgbClr val="F5F7F3"/>
                </a:solidFill>
              </a:rPr>
              <a:t>.</a:t>
            </a:r>
            <a:endParaRPr sz="3200" dirty="0">
              <a:solidFill>
                <a:srgbClr val="F5F7F3"/>
              </a:solidFill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A7CE5BE-BDA7-B883-DE21-120233ECDA45}"/>
              </a:ext>
            </a:extLst>
          </p:cNvPr>
          <p:cNvSpPr txBox="1"/>
          <p:nvPr/>
        </p:nvSpPr>
        <p:spPr>
          <a:xfrm>
            <a:off x="15553279" y="3757793"/>
            <a:ext cx="7068100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 marR="6161">
              <a:spcBef>
                <a:spcPts val="115"/>
              </a:spcBef>
            </a:pPr>
            <a:r>
              <a:rPr lang="es-ES" sz="3200" b="1" dirty="0">
                <a:solidFill>
                  <a:schemeClr val="accent3"/>
                </a:solidFill>
              </a:rPr>
              <a:t>Garantizar que la política de viajes de la empresa sea fácil de aplicar</a:t>
            </a:r>
            <a:r>
              <a:rPr lang="en-GB" sz="3200" b="1" dirty="0">
                <a:solidFill>
                  <a:srgbClr val="F5F7F3"/>
                </a:solidFill>
              </a:rPr>
              <a:t>. </a:t>
            </a:r>
            <a:r>
              <a:rPr lang="es-ES" sz="3200" dirty="0">
                <a:solidFill>
                  <a:srgbClr val="F5F7F3"/>
                </a:solidFill>
              </a:rPr>
              <a:t>Las herramientas digitales pueden ayudar a garantizar que las políticas sean transparentes y fáciles de digerir.</a:t>
            </a:r>
            <a:endParaRPr sz="3200" dirty="0">
              <a:solidFill>
                <a:srgbClr val="F5F7F3"/>
              </a:solidFill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0B3E71A2-ACED-740D-1F3A-B6865BA5A7CB}"/>
              </a:ext>
            </a:extLst>
          </p:cNvPr>
          <p:cNvSpPr txBox="1"/>
          <p:nvPr/>
        </p:nvSpPr>
        <p:spPr>
          <a:xfrm>
            <a:off x="3955500" y="6977557"/>
            <a:ext cx="7068100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 marR="6161">
              <a:spcBef>
                <a:spcPts val="115"/>
              </a:spcBef>
            </a:pPr>
            <a:r>
              <a:rPr lang="es-ES" sz="3200" b="1" dirty="0">
                <a:solidFill>
                  <a:schemeClr val="accent3"/>
                </a:solidFill>
              </a:rPr>
              <a:t>Asociarse con un tercero </a:t>
            </a:r>
            <a:r>
              <a:rPr lang="en-GB" sz="3200" dirty="0">
                <a:solidFill>
                  <a:srgbClr val="F5F7F3"/>
                </a:solidFill>
              </a:rPr>
              <a:t>que </a:t>
            </a:r>
            <a:r>
              <a:rPr lang="en-GB" sz="3200" dirty="0" err="1">
                <a:solidFill>
                  <a:srgbClr val="F5F7F3"/>
                </a:solidFill>
              </a:rPr>
              <a:t>permita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compartir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objetivamente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los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datos</a:t>
            </a:r>
            <a:r>
              <a:rPr lang="en-GB" sz="3200" dirty="0">
                <a:solidFill>
                  <a:srgbClr val="F5F7F3"/>
                </a:solidFill>
              </a:rPr>
              <a:t> de </a:t>
            </a:r>
            <a:r>
              <a:rPr lang="en-GB" sz="3200" dirty="0" err="1">
                <a:solidFill>
                  <a:srgbClr val="F5F7F3"/>
                </a:solidFill>
              </a:rPr>
              <a:t>los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empleados</a:t>
            </a:r>
            <a:r>
              <a:rPr lang="en-GB" sz="3200" dirty="0">
                <a:solidFill>
                  <a:srgbClr val="F5F7F3"/>
                </a:solidFill>
              </a:rPr>
              <a:t> sin </a:t>
            </a:r>
            <a:r>
              <a:rPr lang="en-GB" sz="3200" dirty="0" err="1">
                <a:solidFill>
                  <a:srgbClr val="F5F7F3"/>
                </a:solidFill>
              </a:rPr>
              <a:t>riesgo</a:t>
            </a:r>
            <a:r>
              <a:rPr lang="en-GB" sz="3200" dirty="0">
                <a:solidFill>
                  <a:srgbClr val="F5F7F3"/>
                </a:solidFill>
              </a:rPr>
              <a:t> de que </a:t>
            </a:r>
            <a:r>
              <a:rPr lang="en-GB" sz="3200" dirty="0" err="1">
                <a:solidFill>
                  <a:srgbClr val="F5F7F3"/>
                </a:solidFill>
              </a:rPr>
              <a:t>sean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interceptados</a:t>
            </a:r>
            <a:r>
              <a:rPr lang="en-GB" sz="3200" dirty="0">
                <a:solidFill>
                  <a:srgbClr val="F5F7F3"/>
                </a:solidFill>
              </a:rPr>
              <a:t> o </a:t>
            </a:r>
            <a:r>
              <a:rPr lang="en-GB" sz="3200" dirty="0" err="1">
                <a:solidFill>
                  <a:srgbClr val="F5F7F3"/>
                </a:solidFill>
              </a:rPr>
              <a:t>expuestos</a:t>
            </a:r>
            <a:r>
              <a:rPr lang="en-GB" sz="3200" dirty="0">
                <a:solidFill>
                  <a:srgbClr val="F5F7F3"/>
                </a:solidFill>
              </a:rPr>
              <a:t> a </a:t>
            </a:r>
            <a:r>
              <a:rPr lang="en-GB" sz="3200" dirty="0" err="1">
                <a:solidFill>
                  <a:srgbClr val="F5F7F3"/>
                </a:solidFill>
              </a:rPr>
              <a:t>otros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colegas</a:t>
            </a:r>
            <a:r>
              <a:rPr lang="en-GB" sz="3200" dirty="0">
                <a:solidFill>
                  <a:srgbClr val="F5F7F3"/>
                </a:solidFill>
              </a:rPr>
              <a:t>.</a:t>
            </a:r>
            <a:endParaRPr sz="3200" dirty="0">
              <a:solidFill>
                <a:srgbClr val="F5F7F3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168E8C4-88DB-BB85-D08C-53319993FD92}"/>
              </a:ext>
            </a:extLst>
          </p:cNvPr>
          <p:cNvSpPr txBox="1"/>
          <p:nvPr/>
        </p:nvSpPr>
        <p:spPr>
          <a:xfrm>
            <a:off x="15491364" y="6977557"/>
            <a:ext cx="7068100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403" marR="6161">
              <a:spcBef>
                <a:spcPts val="115"/>
              </a:spcBef>
            </a:pPr>
            <a:r>
              <a:rPr lang="es-ES" sz="3200" b="1" dirty="0">
                <a:solidFill>
                  <a:schemeClr val="accent3"/>
                </a:solidFill>
              </a:rPr>
              <a:t>Compartir periódicamente información de viajes actualizada.</a:t>
            </a:r>
            <a:r>
              <a:rPr lang="en-GB" sz="3200" b="1" dirty="0">
                <a:solidFill>
                  <a:srgbClr val="F5F7F3"/>
                </a:solidFill>
              </a:rPr>
              <a:t> </a:t>
            </a:r>
            <a:r>
              <a:rPr lang="es-ES" sz="3200" dirty="0">
                <a:solidFill>
                  <a:srgbClr val="F5F7F3"/>
                </a:solidFill>
              </a:rPr>
              <a:t>Esto mantendrá el concepto de riesgo de viaje en la mente de los empleados y les asegurará que la empresa está trabajando proactivamente sus intereses.</a:t>
            </a:r>
            <a:endParaRPr sz="3200" dirty="0">
              <a:solidFill>
                <a:srgbClr val="F5F7F3"/>
              </a:solidFill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F1A00E83-4A6C-264A-A631-4084DCE53F40}"/>
              </a:ext>
            </a:extLst>
          </p:cNvPr>
          <p:cNvSpPr txBox="1"/>
          <p:nvPr/>
        </p:nvSpPr>
        <p:spPr>
          <a:xfrm>
            <a:off x="3841200" y="9968314"/>
            <a:ext cx="7068100" cy="12321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s-ES" sz="3200" b="1" dirty="0">
                <a:solidFill>
                  <a:schemeClr val="accent3"/>
                </a:solidFill>
              </a:rPr>
              <a:t>Anime a los empleados a compartir </a:t>
            </a:r>
            <a:r>
              <a:rPr lang="en-GB" sz="3200" dirty="0" err="1">
                <a:solidFill>
                  <a:srgbClr val="F5F7F3"/>
                </a:solidFill>
              </a:rPr>
              <a:t>experiencias</a:t>
            </a:r>
            <a:r>
              <a:rPr lang="en-GB" sz="3200" dirty="0">
                <a:solidFill>
                  <a:srgbClr val="F5F7F3"/>
                </a:solidFill>
              </a:rPr>
              <a:t>. </a:t>
            </a:r>
            <a:r>
              <a:rPr lang="en-GB" sz="3200" dirty="0" err="1">
                <a:solidFill>
                  <a:srgbClr val="F5F7F3"/>
                </a:solidFill>
              </a:rPr>
              <a:t>Pueden</a:t>
            </a:r>
            <a:r>
              <a:rPr lang="en-GB" sz="3200" dirty="0">
                <a:solidFill>
                  <a:srgbClr val="F5F7F3"/>
                </a:solidFill>
              </a:rPr>
              <a:t> ser </a:t>
            </a:r>
            <a:r>
              <a:rPr lang="en-GB" sz="3200" dirty="0" err="1">
                <a:solidFill>
                  <a:srgbClr val="F5F7F3"/>
                </a:solidFill>
              </a:rPr>
              <a:t>datos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útiles</a:t>
            </a:r>
            <a:r>
              <a:rPr lang="en-GB" sz="3200" dirty="0">
                <a:solidFill>
                  <a:srgbClr val="F5F7F3"/>
                </a:solidFill>
              </a:rPr>
              <a:t> y </a:t>
            </a:r>
            <a:r>
              <a:rPr lang="en-GB" sz="3200" dirty="0" err="1">
                <a:solidFill>
                  <a:srgbClr val="F5F7F3"/>
                </a:solidFill>
              </a:rPr>
              <a:t>ayudar</a:t>
            </a:r>
            <a:r>
              <a:rPr lang="en-GB" sz="3200" dirty="0">
                <a:solidFill>
                  <a:srgbClr val="F5F7F3"/>
                </a:solidFill>
              </a:rPr>
              <a:t> a </a:t>
            </a:r>
            <a:r>
              <a:rPr lang="en-GB" sz="3200" dirty="0" err="1">
                <a:solidFill>
                  <a:srgbClr val="F5F7F3"/>
                </a:solidFill>
              </a:rPr>
              <a:t>generar</a:t>
            </a:r>
            <a:r>
              <a:rPr lang="en-GB" sz="3200" dirty="0">
                <a:solidFill>
                  <a:srgbClr val="F5F7F3"/>
                </a:solidFill>
              </a:rPr>
              <a:t> </a:t>
            </a:r>
            <a:r>
              <a:rPr lang="en-GB" sz="3200" dirty="0" err="1">
                <a:solidFill>
                  <a:srgbClr val="F5F7F3"/>
                </a:solidFill>
              </a:rPr>
              <a:t>confianza</a:t>
            </a:r>
            <a:r>
              <a:rPr lang="en-GB" sz="3200" b="1" dirty="0">
                <a:solidFill>
                  <a:srgbClr val="F5F7F3"/>
                </a:solidFill>
              </a:rPr>
              <a:t>.</a:t>
            </a:r>
            <a:endParaRPr sz="3200" dirty="0">
              <a:solidFill>
                <a:srgbClr val="F5F7F3"/>
              </a:solidFill>
            </a:endParaRPr>
          </a:p>
        </p:txBody>
      </p:sp>
      <p:pic>
        <p:nvPicPr>
          <p:cNvPr id="13" name="Picture 12" descr="Chat outline">
            <a:extLst>
              <a:ext uri="{FF2B5EF4-FFF2-40B4-BE49-F238E27FC236}">
                <a16:creationId xmlns:a16="http://schemas.microsoft.com/office/drawing/2014/main" id="{F2A0477E-66E6-D936-AB09-A01D169F0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1676" y="3429011"/>
            <a:ext cx="2362017" cy="2362017"/>
          </a:xfrm>
          <a:prstGeom prst="rect">
            <a:avLst/>
          </a:prstGeom>
        </p:spPr>
      </p:pic>
      <p:pic>
        <p:nvPicPr>
          <p:cNvPr id="14" name="Picture 13" descr="A picture containing screenshot, rectangle, art, square&#10;&#10;Description automatically generated">
            <a:extLst>
              <a:ext uri="{FF2B5EF4-FFF2-40B4-BE49-F238E27FC236}">
                <a16:creationId xmlns:a16="http://schemas.microsoft.com/office/drawing/2014/main" id="{1A91B027-71BE-9798-5D73-78D197468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619" y="3757793"/>
            <a:ext cx="1797142" cy="17812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" name="Picture 14" descr="Business Growth outline">
            <a:extLst>
              <a:ext uri="{FF2B5EF4-FFF2-40B4-BE49-F238E27FC236}">
                <a16:creationId xmlns:a16="http://schemas.microsoft.com/office/drawing/2014/main" id="{D5D983B0-9076-79B4-4570-B5C97441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86290" y="6793505"/>
            <a:ext cx="2152788" cy="2152788"/>
          </a:xfrm>
          <a:prstGeom prst="rect">
            <a:avLst/>
          </a:prstGeom>
        </p:spPr>
      </p:pic>
      <p:pic>
        <p:nvPicPr>
          <p:cNvPr id="16" name="Picture 15" descr="Blog outline">
            <a:extLst>
              <a:ext uri="{FF2B5EF4-FFF2-40B4-BE49-F238E27FC236}">
                <a16:creationId xmlns:a16="http://schemas.microsoft.com/office/drawing/2014/main" id="{F93BD893-0628-8D4A-12DF-CC95EC69A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776477" y="6702185"/>
            <a:ext cx="2335427" cy="2335427"/>
          </a:xfrm>
          <a:prstGeom prst="rect">
            <a:avLst/>
          </a:prstGeom>
        </p:spPr>
      </p:pic>
      <p:pic>
        <p:nvPicPr>
          <p:cNvPr id="17" name="Picture 16" descr="A green outline of a map and a compass&#10;&#10;Description automatically generated with low confidence">
            <a:extLst>
              <a:ext uri="{FF2B5EF4-FFF2-40B4-BE49-F238E27FC236}">
                <a16:creationId xmlns:a16="http://schemas.microsoft.com/office/drawing/2014/main" id="{FAC2865A-F298-08F3-4BCD-294D414E6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63" y="9759666"/>
            <a:ext cx="1784442" cy="17812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1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alix Theme">
  <a:themeElements>
    <a:clrScheme name="Healix">
      <a:dk1>
        <a:srgbClr val="223F3B"/>
      </a:dk1>
      <a:lt1>
        <a:sysClr val="window" lastClr="FFFFFF"/>
      </a:lt1>
      <a:dk2>
        <a:srgbClr val="0075B9"/>
      </a:dk2>
      <a:lt2>
        <a:srgbClr val="F5F7F3"/>
      </a:lt2>
      <a:accent1>
        <a:srgbClr val="223F3B"/>
      </a:accent1>
      <a:accent2>
        <a:srgbClr val="5CC87A"/>
      </a:accent2>
      <a:accent3>
        <a:srgbClr val="EB8C4B"/>
      </a:accent3>
      <a:accent4>
        <a:srgbClr val="DEEBDA"/>
      </a:accent4>
      <a:accent5>
        <a:srgbClr val="D0EEFF"/>
      </a:accent5>
      <a:accent6>
        <a:srgbClr val="0075B9"/>
      </a:accent6>
      <a:hlink>
        <a:srgbClr val="223F3B"/>
      </a:hlink>
      <a:folHlink>
        <a:srgbClr val="5CC8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sic PowerPoint Template" id="{F03A066A-2918-4C83-B1B9-BF034A3ABA89}" vid="{7011752F-87BA-4DCA-9E8B-00679BD1A3B6}"/>
    </a:ext>
  </a:extLst>
</a:theme>
</file>

<file path=ppt/theme/theme2.xml><?xml version="1.0" encoding="utf-8"?>
<a:theme xmlns:a="http://schemas.openxmlformats.org/drawingml/2006/main" name="1_Healix Theme">
  <a:themeElements>
    <a:clrScheme name="Healix">
      <a:dk1>
        <a:srgbClr val="223F3B"/>
      </a:dk1>
      <a:lt1>
        <a:sysClr val="window" lastClr="FFFFFF"/>
      </a:lt1>
      <a:dk2>
        <a:srgbClr val="0075B9"/>
      </a:dk2>
      <a:lt2>
        <a:srgbClr val="F5F7F3"/>
      </a:lt2>
      <a:accent1>
        <a:srgbClr val="223F3B"/>
      </a:accent1>
      <a:accent2>
        <a:srgbClr val="5CC87A"/>
      </a:accent2>
      <a:accent3>
        <a:srgbClr val="EB8C4B"/>
      </a:accent3>
      <a:accent4>
        <a:srgbClr val="DEEBDA"/>
      </a:accent4>
      <a:accent5>
        <a:srgbClr val="D0EEFF"/>
      </a:accent5>
      <a:accent6>
        <a:srgbClr val="0075B9"/>
      </a:accent6>
      <a:hlink>
        <a:srgbClr val="223F3B"/>
      </a:hlink>
      <a:folHlink>
        <a:srgbClr val="5CC8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F5D980A-95F5-4F65-BB63-AFF6AEFBE8B8}">
  <we:reference id="wa104038830" version="1.0.0.3" store="en-GB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Crew Health PowerPoint Template</Template>
  <TotalTime>1994</TotalTime>
  <Words>1087</Words>
  <Application>Microsoft Office PowerPoint</Application>
  <PresentationFormat>Personalizado</PresentationFormat>
  <Paragraphs>164</Paragraphs>
  <Slides>20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Neue Montreal</vt:lpstr>
      <vt:lpstr>Segoe UI</vt:lpstr>
      <vt:lpstr>Times New Roman</vt:lpstr>
      <vt:lpstr>Healix Theme</vt:lpstr>
      <vt:lpstr>1_Healix Theme</vt:lpstr>
      <vt:lpstr>Presentación de PowerPoint</vt:lpstr>
      <vt:lpstr>¿Quién es  Healix International?</vt:lpstr>
      <vt:lpstr>Presentación de PowerPoint</vt:lpstr>
      <vt:lpstr>Información extraída de datos</vt:lpstr>
      <vt:lpstr>Riesgo. Esta vez es algo personal</vt:lpstr>
      <vt:lpstr>Adopción de la ISO 31030</vt:lpstr>
      <vt:lpstr>¿Tenemos realmente en cuenta el riesgo personalizado?</vt:lpstr>
      <vt:lpstr>Challenges of buy-in</vt:lpstr>
      <vt:lpstr>Superar los retos comunes </vt:lpstr>
      <vt:lpstr>La ola creciente de riesgo</vt:lpstr>
      <vt:lpstr>Presentación de PowerPoint</vt:lpstr>
      <vt:lpstr>Estadísticas y hechos</vt:lpstr>
      <vt:lpstr>Consecuencias claras para las empresas y las personas </vt:lpstr>
      <vt:lpstr>Mitigar las consecuencias y prepararse ante ellas</vt:lpstr>
      <vt:lpstr>IA y el tsunami de información</vt:lpstr>
      <vt:lpstr>Inteligencia artificial:  un caso de riesgo vs. oportunidad</vt:lpstr>
      <vt:lpstr>¿Cómo gestionar eficazmente el uso de la IA en la gestión de riesgos?</vt:lpstr>
      <vt:lpstr>Challenges of buy-in</vt:lpstr>
      <vt:lpstr>…pero crea claras oportunidades </vt:lpstr>
      <vt:lpstr>Gracias por vuestra atención. ¿Alguna pregunta?</vt:lpstr>
    </vt:vector>
  </TitlesOfParts>
  <Company>Healix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Crew Health Assistance Proposal</dc:title>
  <dc:creator>Verity Barman</dc:creator>
  <cp:lastModifiedBy>Javier Ruz Bentué</cp:lastModifiedBy>
  <cp:revision>85</cp:revision>
  <dcterms:created xsi:type="dcterms:W3CDTF">2023-10-12T20:35:12Z</dcterms:created>
  <dcterms:modified xsi:type="dcterms:W3CDTF">2024-01-29T09:46:29Z</dcterms:modified>
</cp:coreProperties>
</file>