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roxima Nova"/>
      <p:regular r:id="rId19"/>
      <p:bold r:id="rId20"/>
      <p:italic r:id="rId21"/>
      <p:boldItalic r:id="rId22"/>
    </p:embeddedFont>
    <p:embeddedFont>
      <p:font typeface="Roboto"/>
      <p:regular r:id="rId23"/>
      <p:bold r:id="rId24"/>
      <p:italic r:id="rId25"/>
      <p:boldItalic r:id="rId26"/>
    </p:embeddedFont>
    <p:embeddedFont>
      <p:font typeface="Oswald Light"/>
      <p:regular r:id="rId27"/>
      <p:bold r:id="rId28"/>
    </p:embeddedFont>
    <p:embeddedFont>
      <p:font typeface="Montserrat Light"/>
      <p:regular r:id="rId29"/>
      <p:bold r:id="rId30"/>
      <p:italic r:id="rId31"/>
      <p:boldItalic r:id="rId32"/>
    </p:embeddedFont>
    <p:embeddedFont>
      <p:font typeface="Proxima Nova Extrabold"/>
      <p:bold r:id="rId33"/>
    </p:embeddedFont>
    <p:embeddedFont>
      <p:font typeface="Proxima Nova Semibold"/>
      <p:regular r:id="rId34"/>
      <p:bold r:id="rId35"/>
      <p:boldItalic r:id="rId36"/>
    </p:embeddedFont>
    <p:embeddedFont>
      <p:font typeface="Montserrat ExtraBold"/>
      <p:bold r:id="rId37"/>
      <p:boldItalic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27">
          <p15:clr>
            <a:srgbClr val="747775"/>
          </p15:clr>
        </p15:guide>
        <p15:guide id="4" orient="horz" pos="121">
          <p15:clr>
            <a:srgbClr val="747775"/>
          </p15:clr>
        </p15:guide>
        <p15:guide id="5" orient="horz" pos="904">
          <p15:clr>
            <a:srgbClr val="747775"/>
          </p15:clr>
        </p15:guide>
        <p15:guide id="6" pos="5533">
          <p15:clr>
            <a:srgbClr val="747775"/>
          </p15:clr>
        </p15:guide>
        <p15:guide id="7" orient="horz" pos="283">
          <p15:clr>
            <a:srgbClr val="747775"/>
          </p15:clr>
        </p15:guide>
        <p15:guide id="8" orient="horz" pos="850">
          <p15:clr>
            <a:srgbClr val="747775"/>
          </p15:clr>
        </p15:guide>
        <p15:guide id="9" orient="horz" pos="2466">
          <p15:clr>
            <a:srgbClr val="747775"/>
          </p15:clr>
        </p15:guide>
        <p15:guide id="10" orient="horz" pos="3036">
          <p15:clr>
            <a:srgbClr val="747775"/>
          </p15:clr>
        </p15:guide>
        <p15:guide id="11" pos="146">
          <p15:clr>
            <a:srgbClr val="747775"/>
          </p15:clr>
        </p15:guide>
        <p15:guide id="12" orient="horz" pos="2665">
          <p15:clr>
            <a:srgbClr val="747775"/>
          </p15:clr>
        </p15:guide>
        <p15:guide id="13" pos="1746">
          <p15:clr>
            <a:srgbClr val="747775"/>
          </p15:clr>
        </p15:guide>
        <p15:guide id="14" pos="2313">
          <p15:clr>
            <a:srgbClr val="747775"/>
          </p15:clr>
        </p15:guide>
        <p15:guide id="15" orient="horz" pos="14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27"/>
        <p:guide pos="121" orient="horz"/>
        <p:guide pos="904" orient="horz"/>
        <p:guide pos="5533"/>
        <p:guide pos="283" orient="horz"/>
        <p:guide pos="850" orient="horz"/>
        <p:guide pos="2466" orient="horz"/>
        <p:guide pos="3036" orient="horz"/>
        <p:guide pos="146"/>
        <p:guide pos="2665" orient="horz"/>
        <p:guide pos="1746"/>
        <p:guide pos="2313"/>
        <p:guide pos="148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OswaldLight-bold.fntdata"/><Relationship Id="rId27" Type="http://schemas.openxmlformats.org/officeDocument/2006/relationships/font" Target="fonts/OswaldLigh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Light-italic.fntdata"/><Relationship Id="rId30" Type="http://schemas.openxmlformats.org/officeDocument/2006/relationships/font" Target="fonts/MontserratLight-bold.fntdata"/><Relationship Id="rId11" Type="http://schemas.openxmlformats.org/officeDocument/2006/relationships/slide" Target="slides/slide5.xml"/><Relationship Id="rId33" Type="http://schemas.openxmlformats.org/officeDocument/2006/relationships/font" Target="fonts/ProximaNovaExtrabold-bold.fntdata"/><Relationship Id="rId10" Type="http://schemas.openxmlformats.org/officeDocument/2006/relationships/slide" Target="slides/slide4.xml"/><Relationship Id="rId32" Type="http://schemas.openxmlformats.org/officeDocument/2006/relationships/font" Target="fonts/MontserratLight-boldItalic.fntdata"/><Relationship Id="rId13" Type="http://schemas.openxmlformats.org/officeDocument/2006/relationships/slide" Target="slides/slide7.xml"/><Relationship Id="rId35" Type="http://schemas.openxmlformats.org/officeDocument/2006/relationships/font" Target="fonts/ProximaNovaSemibold-bold.fntdata"/><Relationship Id="rId12" Type="http://schemas.openxmlformats.org/officeDocument/2006/relationships/slide" Target="slides/slide6.xml"/><Relationship Id="rId34" Type="http://schemas.openxmlformats.org/officeDocument/2006/relationships/font" Target="fonts/ProximaNovaSemibold-regular.fntdata"/><Relationship Id="rId15" Type="http://schemas.openxmlformats.org/officeDocument/2006/relationships/slide" Target="slides/slide9.xml"/><Relationship Id="rId37" Type="http://schemas.openxmlformats.org/officeDocument/2006/relationships/font" Target="fonts/MontserratExtraBold-bold.fntdata"/><Relationship Id="rId14" Type="http://schemas.openxmlformats.org/officeDocument/2006/relationships/slide" Target="slides/slide8.xml"/><Relationship Id="rId36" Type="http://schemas.openxmlformats.org/officeDocument/2006/relationships/font" Target="fonts/ProximaNovaSemibold-boldItalic.fntdata"/><Relationship Id="rId17" Type="http://schemas.openxmlformats.org/officeDocument/2006/relationships/slide" Target="slides/slide11.xml"/><Relationship Id="rId39" Type="http://schemas.openxmlformats.org/officeDocument/2006/relationships/font" Target="fonts/Oswald-regular.fntdata"/><Relationship Id="rId16" Type="http://schemas.openxmlformats.org/officeDocument/2006/relationships/slide" Target="slides/slide10.xml"/><Relationship Id="rId38" Type="http://schemas.openxmlformats.org/officeDocument/2006/relationships/font" Target="fonts/MontserratExtraBold-boldItalic.fntdata"/><Relationship Id="rId19" Type="http://schemas.openxmlformats.org/officeDocument/2006/relationships/font" Target="fonts/ProximaNova-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b2084f17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2b2084f17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5caa67f869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5caa67f869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1200">
                <a:solidFill>
                  <a:srgbClr val="374151"/>
                </a:solidFill>
                <a:latin typeface="Roboto"/>
                <a:ea typeface="Roboto"/>
                <a:cs typeface="Roboto"/>
                <a:sym typeface="Roboto"/>
              </a:rPr>
              <a:t>La reserva de servicios de transporte terrestre a menudo se realiza a través de diversas plataformas, creando un rompecabezas logístico para empleados y empresas. La naturaleza fragmentada de esta modalidad de transporte complica la comprensión total de los gastos asociados. La falta de integración en la reserva de servicios terrestres no solo dificulta la gestión eficiente de los viajes corporativos, sino que también puede generar problemas para comprender y controlar el gasto total, lo que subraya la necesidad de soluciones innovadoras en este sector</a:t>
            </a:r>
            <a:br>
              <a:rPr lang="de"/>
            </a:br>
            <a:br>
              <a:rPr lang="de"/>
            </a:br>
            <a:r>
              <a:rPr lang="de" sz="1200">
                <a:solidFill>
                  <a:srgbClr val="374151"/>
                </a:solidFill>
                <a:latin typeface="Roboto"/>
                <a:ea typeface="Roboto"/>
                <a:cs typeface="Roboto"/>
                <a:sym typeface="Roboto"/>
              </a:rPr>
              <a:t>Afortunadamente, se observa un aumento en la disponibilidad de plataformas de movilidad que posibilitan a los empleados la reserva de una variedad de servicios de transporte terrestre. Esto facilita a los trabajadores la comparación entre diversas opciones y la reserva de viajes multimodales. Además, estas plataformas pueden simplificar el registro de gastos, especialmente cuando los datos se importan de manera automática a los sistemas de gestión de gastos, brindando a las empresas una visión consolidada de sus inversiones en distintos modos de transporte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25cbea26af4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25cbea26af4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b2084f17b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b2084f17b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8bfb30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28bfb30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12826eab5e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12826eab5e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Hace tres años, GBTA y FREENOW encuestaron a los gestores de viajes corporativos y les preguntaron cómo abordaban las políticas de viaje de sus empresas los diferentes medios de transporte terrestres antes de la pandemia. El estudio de este año incluía las mismas preguntas. El objetivo era ver cómo han evolucionado las políticas de viaje.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4e0dcb42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4e0dcb42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922024eff5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2922024eff5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922024eff5_0_6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2922024eff5_0_6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922024eff5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922024eff5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a:t>Ahora, más programas de viajes contemplan opciones de transporte terrestre 'nuevas' que en 2020, cuando GBTA y FREENOW for Business encuestaron por última vez a los gestores de viajes europeos. </a:t>
            </a:r>
            <a:br>
              <a:rPr lang="de"/>
            </a:br>
            <a:r>
              <a:rPr lang="de"/>
              <a:t>Por ejemplo, dos de cada tres (68 %) programas de viajes incluyen ahora los coches compartidos frente al 54 % de los que los incluían en 2020. </a:t>
            </a:r>
            <a:br>
              <a:rPr lang="de"/>
            </a:br>
            <a:br>
              <a:rPr lang="de"/>
            </a:br>
            <a:r>
              <a:rPr lang="de"/>
              <a:t>Los patinetes eléctricos (el 58 % frente al 42 % en 2020) y las bicis eléctricas (el 57 % frente al 44 % en 2020) se incluyen ahora con más frecuencia en los programas de viajes europeos que hace tres años. </a:t>
            </a:r>
            <a:br>
              <a:rPr lang="de"/>
            </a:br>
            <a:br>
              <a:rPr lang="de"/>
            </a:br>
            <a:r>
              <a:rPr lang="de"/>
              <a:t>En líneas generales, la mayor inclusión de medios de transporte nuevos, como los coches compartidos, los patinetes eléctricos y las bicis eléctricas, en programas de viajes corporativos gestionados refleja el panorama en evolución del transporte en Europa.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b2a94388f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b2a94388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2922024eff5_0_1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2922024eff5_0_1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4.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1">
  <p:cSld name="TITLE_2">
    <p:spTree>
      <p:nvGrpSpPr>
        <p:cNvPr id="50" name="Shape 50"/>
        <p:cNvGrpSpPr/>
        <p:nvPr/>
      </p:nvGrpSpPr>
      <p:grpSpPr>
        <a:xfrm>
          <a:off x="0" y="0"/>
          <a:ext cx="0" cy="0"/>
          <a:chOff x="0" y="0"/>
          <a:chExt cx="0" cy="0"/>
        </a:xfrm>
      </p:grpSpPr>
      <p:sp>
        <p:nvSpPr>
          <p:cNvPr id="51" name="Google Shape;51;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 name="Google Shape;52;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A0928"/>
        </a:solidFill>
      </p:bgPr>
    </p:bg>
    <p:spTree>
      <p:nvGrpSpPr>
        <p:cNvPr id="58" name="Shape 58"/>
        <p:cNvGrpSpPr/>
        <p:nvPr/>
      </p:nvGrpSpPr>
      <p:grpSpPr>
        <a:xfrm>
          <a:off x="0" y="0"/>
          <a:ext cx="0" cy="0"/>
          <a:chOff x="0" y="0"/>
          <a:chExt cx="0" cy="0"/>
        </a:xfrm>
      </p:grpSpPr>
      <p:sp>
        <p:nvSpPr>
          <p:cNvPr id="59" name="Google Shape;59;p15"/>
          <p:cNvSpPr txBox="1"/>
          <p:nvPr>
            <p:ph type="ctrTitle"/>
          </p:nvPr>
        </p:nvSpPr>
        <p:spPr>
          <a:xfrm>
            <a:off x="235501" y="1430238"/>
            <a:ext cx="8044500" cy="20526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Clr>
                <a:schemeClr val="lt1"/>
              </a:buClr>
              <a:buSzPts val="8000"/>
              <a:buFont typeface="Oswald"/>
              <a:buNone/>
              <a:defRPr b="1" sz="8000">
                <a:solidFill>
                  <a:schemeClr val="lt1"/>
                </a:solidFill>
                <a:latin typeface="Oswald"/>
                <a:ea typeface="Oswald"/>
                <a:cs typeface="Oswald"/>
                <a:sym typeface="Oswa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0" name="Google Shape;60;p15"/>
          <p:cNvSpPr txBox="1"/>
          <p:nvPr>
            <p:ph idx="1" type="subTitle"/>
          </p:nvPr>
        </p:nvSpPr>
        <p:spPr>
          <a:xfrm>
            <a:off x="235500" y="3519788"/>
            <a:ext cx="8520600" cy="792600"/>
          </a:xfrm>
          <a:prstGeom prst="rect">
            <a:avLst/>
          </a:prstGeom>
        </p:spPr>
        <p:txBody>
          <a:bodyPr anchorCtr="0" anchor="t" bIns="91425" lIns="91425" spcFirstLastPara="1" rIns="91425" wrap="square" tIns="91425">
            <a:spAutoFit/>
          </a:bodyPr>
          <a:lstStyle>
            <a:lvl1pPr lvl="0" rtl="0">
              <a:lnSpc>
                <a:spcPct val="100000"/>
              </a:lnSpc>
              <a:spcBef>
                <a:spcPts val="0"/>
              </a:spcBef>
              <a:spcAft>
                <a:spcPts val="0"/>
              </a:spcAft>
              <a:buClr>
                <a:schemeClr val="lt1"/>
              </a:buClr>
              <a:buSzPts val="2000"/>
              <a:buFont typeface="Proxima Nova"/>
              <a:buNone/>
              <a:defRPr sz="20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
        <p:nvSpPr>
          <p:cNvPr id="62" name="Google Shape;62;p15"/>
          <p:cNvSpPr txBox="1"/>
          <p:nvPr>
            <p:ph idx="2" type="title"/>
          </p:nvPr>
        </p:nvSpPr>
        <p:spPr>
          <a:xfrm>
            <a:off x="7001925" y="266250"/>
            <a:ext cx="1407600" cy="393600"/>
          </a:xfrm>
          <a:prstGeom prst="rect">
            <a:avLst/>
          </a:prstGeom>
        </p:spPr>
        <p:txBody>
          <a:bodyPr anchorCtr="0" anchor="t" bIns="91425" lIns="91425" spcFirstLastPara="1" rIns="91425" wrap="square" tIns="91425">
            <a:spAutoFit/>
          </a:bodyPr>
          <a:lstStyle>
            <a:lvl1pPr lvl="0" rtl="0" algn="r">
              <a:spcBef>
                <a:spcPts val="0"/>
              </a:spcBef>
              <a:spcAft>
                <a:spcPts val="0"/>
              </a:spcAft>
              <a:buClr>
                <a:schemeClr val="lt1"/>
              </a:buClr>
              <a:buSzPts val="1500"/>
              <a:buFont typeface="Oswald"/>
              <a:buNone/>
              <a:defRPr sz="1500">
                <a:solidFill>
                  <a:schemeClr val="lt1"/>
                </a:solidFill>
                <a:latin typeface="Oswald"/>
                <a:ea typeface="Oswald"/>
                <a:cs typeface="Oswald"/>
                <a:sym typeface="Oswald"/>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pic>
        <p:nvPicPr>
          <p:cNvPr id="63" name="Google Shape;63;p15"/>
          <p:cNvPicPr preferRelativeResize="0"/>
          <p:nvPr/>
        </p:nvPicPr>
        <p:blipFill rotWithShape="1">
          <a:blip r:embed="rId2">
            <a:alphaModFix/>
          </a:blip>
          <a:srcRect b="5135" l="0" r="0" t="78706"/>
          <a:stretch/>
        </p:blipFill>
        <p:spPr>
          <a:xfrm>
            <a:off x="0" y="4312400"/>
            <a:ext cx="9144000" cy="831101"/>
          </a:xfrm>
          <a:prstGeom prst="rect">
            <a:avLst/>
          </a:prstGeom>
          <a:noFill/>
          <a:ln>
            <a:noFill/>
          </a:ln>
        </p:spPr>
      </p:pic>
      <p:grpSp>
        <p:nvGrpSpPr>
          <p:cNvPr id="64" name="Google Shape;64;p15"/>
          <p:cNvGrpSpPr/>
          <p:nvPr/>
        </p:nvGrpSpPr>
        <p:grpSpPr>
          <a:xfrm rot="-5400000">
            <a:off x="3965050" y="1685668"/>
            <a:ext cx="10049899" cy="307981"/>
            <a:chOff x="-68974" y="-44287"/>
            <a:chExt cx="10049899" cy="307981"/>
          </a:xfrm>
        </p:grpSpPr>
        <p:sp>
          <p:nvSpPr>
            <p:cNvPr id="65" name="Google Shape;65;p15"/>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5"/>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pic>
        <p:nvPicPr>
          <p:cNvPr id="67" name="Google Shape;67;p15"/>
          <p:cNvPicPr preferRelativeResize="0"/>
          <p:nvPr/>
        </p:nvPicPr>
        <p:blipFill>
          <a:blip r:embed="rId3">
            <a:alphaModFix/>
          </a:blip>
          <a:stretch>
            <a:fillRect/>
          </a:stretch>
        </p:blipFill>
        <p:spPr>
          <a:xfrm>
            <a:off x="360000" y="324774"/>
            <a:ext cx="1524000" cy="450088"/>
          </a:xfrm>
          <a:prstGeom prst="rect">
            <a:avLst/>
          </a:prstGeom>
          <a:noFill/>
          <a:ln>
            <a:noFill/>
          </a:ln>
        </p:spPr>
      </p:pic>
    </p:spTree>
  </p:cSld>
  <p:clrMapOvr>
    <a:masterClrMapping/>
  </p:clrMapOvr>
  <p:extLst>
    <p:ext uri="{DCECCB84-F9BA-43D5-87BE-67443E8EF086}">
      <p15:sldGuideLst>
        <p15:guide id="1" pos="227">
          <p15:clr>
            <a:srgbClr val="FA7B17"/>
          </p15:clr>
        </p15:guide>
        <p15:guide id="2" pos="5216">
          <p15:clr>
            <a:srgbClr val="FA7B17"/>
          </p15:clr>
        </p15:guide>
        <p15:guide id="3" orient="horz" pos="227">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lternative slide" type="secHead">
  <p:cSld name="SECTION_HEADER">
    <p:bg>
      <p:bgPr>
        <a:solidFill>
          <a:srgbClr val="CA0928"/>
        </a:solidFill>
      </p:bgPr>
    </p:bg>
    <p:spTree>
      <p:nvGrpSpPr>
        <p:cNvPr id="68" name="Shape 68"/>
        <p:cNvGrpSpPr/>
        <p:nvPr/>
      </p:nvGrpSpPr>
      <p:grpSpPr>
        <a:xfrm>
          <a:off x="0" y="0"/>
          <a:ext cx="0" cy="0"/>
          <a:chOff x="0" y="0"/>
          <a:chExt cx="0" cy="0"/>
        </a:xfrm>
      </p:grpSpPr>
      <p:sp>
        <p:nvSpPr>
          <p:cNvPr id="69" name="Google Shape;69;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pic>
        <p:nvPicPr>
          <p:cNvPr id="70" name="Google Shape;70;p16"/>
          <p:cNvPicPr preferRelativeResize="0"/>
          <p:nvPr/>
        </p:nvPicPr>
        <p:blipFill rotWithShape="1">
          <a:blip r:embed="rId2">
            <a:alphaModFix/>
          </a:blip>
          <a:srcRect b="5135" l="0" r="0" t="78706"/>
          <a:stretch/>
        </p:blipFill>
        <p:spPr>
          <a:xfrm>
            <a:off x="0" y="4312400"/>
            <a:ext cx="9144000" cy="831101"/>
          </a:xfrm>
          <a:prstGeom prst="rect">
            <a:avLst/>
          </a:prstGeom>
          <a:noFill/>
          <a:ln>
            <a:noFill/>
          </a:ln>
        </p:spPr>
      </p:pic>
      <p:pic>
        <p:nvPicPr>
          <p:cNvPr id="71" name="Google Shape;71;p16"/>
          <p:cNvPicPr preferRelativeResize="0"/>
          <p:nvPr/>
        </p:nvPicPr>
        <p:blipFill rotWithShape="1">
          <a:blip r:embed="rId3">
            <a:alphaModFix/>
          </a:blip>
          <a:srcRect b="29" l="0" r="0" t="29"/>
          <a:stretch/>
        </p:blipFill>
        <p:spPr>
          <a:xfrm>
            <a:off x="5949300" y="1657152"/>
            <a:ext cx="2568900" cy="2990900"/>
          </a:xfrm>
          <a:prstGeom prst="rect">
            <a:avLst/>
          </a:prstGeom>
          <a:noFill/>
          <a:ln>
            <a:noFill/>
          </a:ln>
        </p:spPr>
      </p:pic>
      <p:sp>
        <p:nvSpPr>
          <p:cNvPr id="72" name="Google Shape;72;p16"/>
          <p:cNvSpPr txBox="1"/>
          <p:nvPr>
            <p:ph type="title"/>
          </p:nvPr>
        </p:nvSpPr>
        <p:spPr>
          <a:xfrm>
            <a:off x="237896" y="1166125"/>
            <a:ext cx="3752100" cy="2867700"/>
          </a:xfrm>
          <a:prstGeom prst="rect">
            <a:avLst/>
          </a:prstGeom>
        </p:spPr>
        <p:txBody>
          <a:bodyPr anchorCtr="0" anchor="ctr" bIns="91425" lIns="91425" spcFirstLastPara="1" rIns="91425" wrap="square" tIns="91425">
            <a:spAutoFit/>
          </a:bodyPr>
          <a:lstStyle>
            <a:lvl1pPr lvl="0" rtl="0">
              <a:lnSpc>
                <a:spcPct val="80000"/>
              </a:lnSpc>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3" name="Google Shape;73;p16"/>
          <p:cNvSpPr txBox="1"/>
          <p:nvPr>
            <p:ph idx="1" type="subTitle"/>
          </p:nvPr>
        </p:nvSpPr>
        <p:spPr>
          <a:xfrm>
            <a:off x="235500" y="3625513"/>
            <a:ext cx="8520600" cy="792600"/>
          </a:xfrm>
          <a:prstGeom prst="rect">
            <a:avLst/>
          </a:prstGeom>
        </p:spPr>
        <p:txBody>
          <a:bodyPr anchorCtr="0" anchor="t" bIns="91425" lIns="91425" spcFirstLastPara="1" rIns="91425" wrap="square" tIns="91425">
            <a:spAutoFit/>
          </a:bodyPr>
          <a:lstStyle>
            <a:lvl1pPr lvl="0" rtl="0">
              <a:lnSpc>
                <a:spcPct val="100000"/>
              </a:lnSpc>
              <a:spcBef>
                <a:spcPts val="0"/>
              </a:spcBef>
              <a:spcAft>
                <a:spcPts val="0"/>
              </a:spcAft>
              <a:buClr>
                <a:schemeClr val="lt1"/>
              </a:buClr>
              <a:buSzPts val="2000"/>
              <a:buFont typeface="Proxima Nova"/>
              <a:buNone/>
              <a:defRPr sz="20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4" name="Google Shape;74;p16"/>
          <p:cNvSpPr txBox="1"/>
          <p:nvPr>
            <p:ph idx="2" type="title"/>
          </p:nvPr>
        </p:nvSpPr>
        <p:spPr>
          <a:xfrm>
            <a:off x="7001925" y="266250"/>
            <a:ext cx="1407600" cy="393600"/>
          </a:xfrm>
          <a:prstGeom prst="rect">
            <a:avLst/>
          </a:prstGeom>
        </p:spPr>
        <p:txBody>
          <a:bodyPr anchorCtr="0" anchor="t" bIns="91425" lIns="91425" spcFirstLastPara="1" rIns="91425" wrap="square" tIns="91425">
            <a:spAutoFit/>
          </a:bodyPr>
          <a:lstStyle>
            <a:lvl1pPr lvl="0" rtl="0" algn="r">
              <a:spcBef>
                <a:spcPts val="0"/>
              </a:spcBef>
              <a:spcAft>
                <a:spcPts val="0"/>
              </a:spcAft>
              <a:buClr>
                <a:schemeClr val="lt1"/>
              </a:buClr>
              <a:buSzPts val="1500"/>
              <a:buFont typeface="Oswald"/>
              <a:buNone/>
              <a:defRPr sz="1500">
                <a:solidFill>
                  <a:schemeClr val="lt1"/>
                </a:solidFill>
                <a:latin typeface="Oswald"/>
                <a:ea typeface="Oswald"/>
                <a:cs typeface="Oswald"/>
                <a:sym typeface="Oswald"/>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pic>
        <p:nvPicPr>
          <p:cNvPr id="75" name="Google Shape;75;p16"/>
          <p:cNvPicPr preferRelativeResize="0"/>
          <p:nvPr/>
        </p:nvPicPr>
        <p:blipFill>
          <a:blip r:embed="rId4">
            <a:alphaModFix/>
          </a:blip>
          <a:stretch>
            <a:fillRect/>
          </a:stretch>
        </p:blipFill>
        <p:spPr>
          <a:xfrm>
            <a:off x="360000" y="324774"/>
            <a:ext cx="1524000" cy="450088"/>
          </a:xfrm>
          <a:prstGeom prst="rect">
            <a:avLst/>
          </a:prstGeom>
          <a:noFill/>
          <a:ln>
            <a:noFill/>
          </a:ln>
        </p:spPr>
      </p:pic>
      <p:grpSp>
        <p:nvGrpSpPr>
          <p:cNvPr id="76" name="Google Shape;76;p16"/>
          <p:cNvGrpSpPr/>
          <p:nvPr/>
        </p:nvGrpSpPr>
        <p:grpSpPr>
          <a:xfrm rot="-5400000">
            <a:off x="3965050" y="1685668"/>
            <a:ext cx="10049899" cy="307981"/>
            <a:chOff x="-68974" y="-44287"/>
            <a:chExt cx="10049899" cy="307981"/>
          </a:xfrm>
        </p:grpSpPr>
        <p:sp>
          <p:nvSpPr>
            <p:cNvPr id="77" name="Google Shape;77;p16"/>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6"/>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spTree>
  </p:cSld>
  <p:clrMapOvr>
    <a:masterClrMapping/>
  </p:clrMapOvr>
  <p:extLst>
    <p:ext uri="{DCECCB84-F9BA-43D5-87BE-67443E8EF086}">
      <p15:sldGuideLst>
        <p15:guide id="1" pos="227">
          <p15:clr>
            <a:srgbClr val="FA7B17"/>
          </p15:clr>
        </p15:guide>
        <p15:guide id="2" pos="5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France">
  <p:cSld name="SECTION_HEADER_2">
    <p:bg>
      <p:bgPr>
        <a:solidFill>
          <a:srgbClr val="CA0928"/>
        </a:solidFill>
      </p:bgPr>
    </p:bg>
    <p:spTree>
      <p:nvGrpSpPr>
        <p:cNvPr id="79" name="Shape 79"/>
        <p:cNvGrpSpPr/>
        <p:nvPr/>
      </p:nvGrpSpPr>
      <p:grpSpPr>
        <a:xfrm>
          <a:off x="0" y="0"/>
          <a:ext cx="0" cy="0"/>
          <a:chOff x="0" y="0"/>
          <a:chExt cx="0" cy="0"/>
        </a:xfrm>
      </p:grpSpPr>
      <p:sp>
        <p:nvSpPr>
          <p:cNvPr id="80" name="Google Shape;80;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
        <p:nvSpPr>
          <p:cNvPr id="81" name="Google Shape;81;p17"/>
          <p:cNvSpPr txBox="1"/>
          <p:nvPr>
            <p:ph type="title"/>
          </p:nvPr>
        </p:nvSpPr>
        <p:spPr>
          <a:xfrm>
            <a:off x="237900" y="847350"/>
            <a:ext cx="8022000" cy="2867700"/>
          </a:xfrm>
          <a:prstGeom prst="rect">
            <a:avLst/>
          </a:prstGeom>
        </p:spPr>
        <p:txBody>
          <a:bodyPr anchorCtr="0" anchor="t" bIns="91425" lIns="91425" spcFirstLastPara="1" rIns="91425" wrap="square" tIns="91425">
            <a:spAutoFit/>
          </a:bodyPr>
          <a:lstStyle>
            <a:lvl1pPr lvl="0" rtl="0">
              <a:lnSpc>
                <a:spcPct val="80000"/>
              </a:lnSpc>
              <a:spcBef>
                <a:spcPts val="0"/>
              </a:spcBef>
              <a:spcAft>
                <a:spcPts val="0"/>
              </a:spcAft>
              <a:buClr>
                <a:schemeClr val="lt1"/>
              </a:buClr>
              <a:buSzPts val="8000"/>
              <a:buFont typeface="Oswald"/>
              <a:buNone/>
              <a:defRPr b="1" sz="8000">
                <a:solidFill>
                  <a:schemeClr val="lt1"/>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2" name="Google Shape;82;p17"/>
          <p:cNvSpPr txBox="1"/>
          <p:nvPr>
            <p:ph idx="1" type="subTitle"/>
          </p:nvPr>
        </p:nvSpPr>
        <p:spPr>
          <a:xfrm>
            <a:off x="235500" y="3078150"/>
            <a:ext cx="7778700" cy="792600"/>
          </a:xfrm>
          <a:prstGeom prst="rect">
            <a:avLst/>
          </a:prstGeom>
        </p:spPr>
        <p:txBody>
          <a:bodyPr anchorCtr="0" anchor="t" bIns="91425" lIns="91425" spcFirstLastPara="1" rIns="91425" wrap="square" tIns="91425">
            <a:spAutoFit/>
          </a:bodyPr>
          <a:lstStyle>
            <a:lvl1pPr lvl="0" rtl="0">
              <a:lnSpc>
                <a:spcPct val="100000"/>
              </a:lnSpc>
              <a:spcBef>
                <a:spcPts val="0"/>
              </a:spcBef>
              <a:spcAft>
                <a:spcPts val="0"/>
              </a:spcAft>
              <a:buClr>
                <a:schemeClr val="lt1"/>
              </a:buClr>
              <a:buSzPts val="2000"/>
              <a:buFont typeface="Proxima Nova"/>
              <a:buNone/>
              <a:defRPr sz="2000">
                <a:solidFill>
                  <a:schemeClr val="lt1"/>
                </a:solidFill>
                <a:latin typeface="Proxima Nova"/>
                <a:ea typeface="Proxima Nova"/>
                <a:cs typeface="Proxima Nova"/>
                <a:sym typeface="Proxima Nova"/>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83" name="Google Shape;83;p17"/>
          <p:cNvGrpSpPr/>
          <p:nvPr/>
        </p:nvGrpSpPr>
        <p:grpSpPr>
          <a:xfrm rot="-5400000">
            <a:off x="3965050" y="1685668"/>
            <a:ext cx="10049899" cy="307981"/>
            <a:chOff x="-68974" y="-44287"/>
            <a:chExt cx="10049899" cy="307981"/>
          </a:xfrm>
        </p:grpSpPr>
        <p:sp>
          <p:nvSpPr>
            <p:cNvPr id="84" name="Google Shape;84;p17"/>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sp>
        <p:nvSpPr>
          <p:cNvPr id="86" name="Google Shape;86;p17"/>
          <p:cNvSpPr/>
          <p:nvPr/>
        </p:nvSpPr>
        <p:spPr>
          <a:xfrm>
            <a:off x="7470700" y="4218500"/>
            <a:ext cx="1407600" cy="924900"/>
          </a:xfrm>
          <a:prstGeom prst="rect">
            <a:avLst/>
          </a:prstGeom>
          <a:solidFill>
            <a:srgbClr val="6B21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a:off x="0" y="4225500"/>
            <a:ext cx="2158200" cy="918000"/>
          </a:xfrm>
          <a:prstGeom prst="rect">
            <a:avLst/>
          </a:prstGeom>
          <a:solidFill>
            <a:srgbClr val="00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2">
            <a:alphaModFix/>
          </a:blip>
          <a:stretch>
            <a:fillRect/>
          </a:stretch>
        </p:blipFill>
        <p:spPr>
          <a:xfrm>
            <a:off x="260175" y="4394103"/>
            <a:ext cx="1637849" cy="483700"/>
          </a:xfrm>
          <a:prstGeom prst="rect">
            <a:avLst/>
          </a:prstGeom>
          <a:noFill/>
          <a:ln>
            <a:noFill/>
          </a:ln>
        </p:spPr>
      </p:pic>
      <p:sp>
        <p:nvSpPr>
          <p:cNvPr id="89" name="Google Shape;89;p17"/>
          <p:cNvSpPr/>
          <p:nvPr/>
        </p:nvSpPr>
        <p:spPr>
          <a:xfrm>
            <a:off x="2158200" y="4218500"/>
            <a:ext cx="5312400" cy="924900"/>
          </a:xfrm>
          <a:prstGeom prst="rect">
            <a:avLst/>
          </a:prstGeom>
          <a:solidFill>
            <a:srgbClr val="A124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0" name="Google Shape;90;p17"/>
          <p:cNvPicPr preferRelativeResize="0"/>
          <p:nvPr/>
        </p:nvPicPr>
        <p:blipFill rotWithShape="1">
          <a:blip r:embed="rId3">
            <a:alphaModFix/>
          </a:blip>
          <a:srcRect b="1835" l="2573" r="54755" t="0"/>
          <a:stretch/>
        </p:blipFill>
        <p:spPr>
          <a:xfrm>
            <a:off x="2158300" y="4215025"/>
            <a:ext cx="5312399" cy="924900"/>
          </a:xfrm>
          <a:prstGeom prst="rect">
            <a:avLst/>
          </a:prstGeom>
          <a:noFill/>
          <a:ln>
            <a:noFill/>
          </a:ln>
        </p:spPr>
      </p:pic>
      <p:sp>
        <p:nvSpPr>
          <p:cNvPr id="91" name="Google Shape;91;p17"/>
          <p:cNvSpPr txBox="1"/>
          <p:nvPr>
            <p:ph idx="2" type="title"/>
          </p:nvPr>
        </p:nvSpPr>
        <p:spPr>
          <a:xfrm>
            <a:off x="7557425" y="4480675"/>
            <a:ext cx="1407600" cy="3936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1500"/>
              <a:buFont typeface="Oswald"/>
              <a:buNone/>
              <a:defRPr sz="1500">
                <a:solidFill>
                  <a:schemeClr val="lt1"/>
                </a:solidFill>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extLst>
    <p:ext uri="{DCECCB84-F9BA-43D5-87BE-67443E8EF086}">
      <p15:sldGuideLst>
        <p15:guide id="1" pos="227">
          <p15:clr>
            <a:srgbClr val="FA7B17"/>
          </p15:clr>
        </p15:guide>
        <p15:guide id="2" pos="5510">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p:cSld name="SECTION_HEADER_1">
    <p:bg>
      <p:bgPr>
        <a:solidFill>
          <a:srgbClr val="A1242D"/>
        </a:solidFill>
      </p:bgPr>
    </p:bg>
    <p:spTree>
      <p:nvGrpSpPr>
        <p:cNvPr id="92" name="Shape 92"/>
        <p:cNvGrpSpPr/>
        <p:nvPr/>
      </p:nvGrpSpPr>
      <p:grpSpPr>
        <a:xfrm>
          <a:off x="0" y="0"/>
          <a:ext cx="0" cy="0"/>
          <a:chOff x="0" y="0"/>
          <a:chExt cx="0" cy="0"/>
        </a:xfrm>
      </p:grpSpPr>
      <p:sp>
        <p:nvSpPr>
          <p:cNvPr id="93" name="Google Shape;93;p18"/>
          <p:cNvSpPr txBox="1"/>
          <p:nvPr>
            <p:ph type="title"/>
          </p:nvPr>
        </p:nvSpPr>
        <p:spPr>
          <a:xfrm>
            <a:off x="237896" y="1060400"/>
            <a:ext cx="3752100" cy="2867700"/>
          </a:xfrm>
          <a:prstGeom prst="rect">
            <a:avLst/>
          </a:prstGeom>
        </p:spPr>
        <p:txBody>
          <a:bodyPr anchorCtr="0" anchor="ctr" bIns="91425" lIns="91425" spcFirstLastPara="1" rIns="91425" wrap="square" tIns="91425">
            <a:spAutoFit/>
          </a:bodyPr>
          <a:lstStyle>
            <a:lvl1pPr lvl="0" rtl="0">
              <a:lnSpc>
                <a:spcPct val="80000"/>
              </a:lnSpc>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pic>
        <p:nvPicPr>
          <p:cNvPr id="95" name="Google Shape;95;p18"/>
          <p:cNvPicPr preferRelativeResize="0"/>
          <p:nvPr/>
        </p:nvPicPr>
        <p:blipFill rotWithShape="1">
          <a:blip r:embed="rId2">
            <a:alphaModFix/>
          </a:blip>
          <a:srcRect b="4956" l="0" r="0" t="79065"/>
          <a:stretch/>
        </p:blipFill>
        <p:spPr>
          <a:xfrm>
            <a:off x="0" y="4321650"/>
            <a:ext cx="9144003" cy="821851"/>
          </a:xfrm>
          <a:prstGeom prst="rect">
            <a:avLst/>
          </a:prstGeom>
          <a:noFill/>
          <a:ln>
            <a:noFill/>
          </a:ln>
        </p:spPr>
      </p:pic>
      <p:pic>
        <p:nvPicPr>
          <p:cNvPr id="96" name="Google Shape;96;p18"/>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Tree>
  </p:cSld>
  <p:clrMapOvr>
    <a:masterClrMapping/>
  </p:clrMapOvr>
  <p:extLst>
    <p:ext uri="{DCECCB84-F9BA-43D5-87BE-67443E8EF086}">
      <p15:sldGuideLst>
        <p15:guide id="1" pos="227">
          <p15:clr>
            <a:srgbClr val="FA7B17"/>
          </p15:clr>
        </p15:guide>
        <p15:guide id="2" pos="551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Opener">
  <p:cSld name="CUSTOM_5">
    <p:bg>
      <p:bgPr>
        <a:solidFill>
          <a:schemeClr val="dk2"/>
        </a:solidFill>
      </p:bgPr>
    </p:bg>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2">
            <a:alphaModFix/>
          </a:blip>
          <a:srcRect b="10" l="0" r="0" t="0"/>
          <a:stretch/>
        </p:blipFill>
        <p:spPr>
          <a:xfrm>
            <a:off x="8677500" y="173676"/>
            <a:ext cx="237651" cy="161751"/>
          </a:xfrm>
          <a:prstGeom prst="rect">
            <a:avLst/>
          </a:prstGeom>
          <a:noFill/>
          <a:ln>
            <a:noFill/>
          </a:ln>
        </p:spPr>
      </p:pic>
      <p:sp>
        <p:nvSpPr>
          <p:cNvPr id="99" name="Google Shape;99;p19"/>
          <p:cNvSpPr txBox="1"/>
          <p:nvPr>
            <p:ph type="title"/>
          </p:nvPr>
        </p:nvSpPr>
        <p:spPr>
          <a:xfrm>
            <a:off x="213650" y="1711600"/>
            <a:ext cx="7307100" cy="1614300"/>
          </a:xfrm>
          <a:prstGeom prst="rect">
            <a:avLst/>
          </a:prstGeom>
        </p:spPr>
        <p:txBody>
          <a:bodyPr anchorCtr="0" anchor="t" bIns="91425" lIns="91425" spcFirstLastPara="1" rIns="91425" wrap="square" tIns="91425">
            <a:spAutoFit/>
          </a:bodyPr>
          <a:lstStyle>
            <a:lvl1pPr lvl="0" rtl="0">
              <a:lnSpc>
                <a:spcPct val="80000"/>
              </a:lnSpc>
              <a:spcBef>
                <a:spcPts val="0"/>
              </a:spcBef>
              <a:spcAft>
                <a:spcPts val="0"/>
              </a:spcAft>
              <a:buClr>
                <a:schemeClr val="accent6"/>
              </a:buClr>
              <a:buSzPts val="8000"/>
              <a:buNone/>
              <a:defRPr sz="8000">
                <a:solidFill>
                  <a:schemeClr val="accent6"/>
                </a:solidFill>
              </a:defRPr>
            </a:lvl1pPr>
            <a:lvl2pPr lvl="1"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2pPr>
            <a:lvl3pPr lvl="2"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3pPr>
            <a:lvl4pPr lvl="3"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4pPr>
            <a:lvl5pPr lvl="4"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5pPr>
            <a:lvl6pPr lvl="5"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6pPr>
            <a:lvl7pPr lvl="6"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7pPr>
            <a:lvl8pPr lvl="7"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8pPr>
            <a:lvl9pPr lvl="8" rtl="0">
              <a:lnSpc>
                <a:spcPct val="80000"/>
              </a:lnSpc>
              <a:spcBef>
                <a:spcPts val="0"/>
              </a:spcBef>
              <a:spcAft>
                <a:spcPts val="0"/>
              </a:spcAft>
              <a:buClr>
                <a:schemeClr val="accent6"/>
              </a:buClr>
              <a:buSzPts val="2800"/>
              <a:buNone/>
              <a:defRPr>
                <a:solidFill>
                  <a:schemeClr val="accent6"/>
                </a:solidFill>
                <a:latin typeface="Proxima Nova"/>
                <a:ea typeface="Proxima Nova"/>
                <a:cs typeface="Proxima Nova"/>
                <a:sym typeface="Proxima Nova"/>
              </a:defRPr>
            </a:lvl9pPr>
          </a:lstStyle>
          <a:p/>
        </p:txBody>
      </p:sp>
      <p:sp>
        <p:nvSpPr>
          <p:cNvPr id="100" name="Google Shape;100;p1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rtl="0">
              <a:buNone/>
              <a:defRPr sz="1300">
                <a:solidFill>
                  <a:schemeClr val="dk2"/>
                </a:solidFill>
              </a:defRPr>
            </a:lvl1pPr>
            <a:lvl2pPr lvl="1" rtl="0">
              <a:buNone/>
              <a:defRPr sz="1300">
                <a:solidFill>
                  <a:schemeClr val="dk2"/>
                </a:solidFill>
              </a:defRPr>
            </a:lvl2pPr>
            <a:lvl3pPr lvl="2" rtl="0">
              <a:buNone/>
              <a:defRPr sz="1300">
                <a:solidFill>
                  <a:schemeClr val="dk2"/>
                </a:solidFill>
              </a:defRPr>
            </a:lvl3pPr>
            <a:lvl4pPr lvl="3" rtl="0">
              <a:buNone/>
              <a:defRPr sz="1300">
                <a:solidFill>
                  <a:schemeClr val="dk2"/>
                </a:solidFill>
              </a:defRPr>
            </a:lvl4pPr>
            <a:lvl5pPr lvl="4" rtl="0">
              <a:buNone/>
              <a:defRPr sz="1300">
                <a:solidFill>
                  <a:schemeClr val="dk2"/>
                </a:solidFill>
              </a:defRPr>
            </a:lvl5pPr>
            <a:lvl6pPr lvl="5" rtl="0">
              <a:buNone/>
              <a:defRPr sz="1300">
                <a:solidFill>
                  <a:schemeClr val="dk2"/>
                </a:solidFill>
              </a:defRPr>
            </a:lvl6pPr>
            <a:lvl7pPr lvl="6" rtl="0">
              <a:buNone/>
              <a:defRPr sz="1300">
                <a:solidFill>
                  <a:schemeClr val="dk2"/>
                </a:solidFill>
              </a:defRPr>
            </a:lvl7pPr>
            <a:lvl8pPr lvl="7" rtl="0">
              <a:buNone/>
              <a:defRPr sz="1300">
                <a:solidFill>
                  <a:schemeClr val="dk2"/>
                </a:solidFill>
              </a:defRPr>
            </a:lvl8pPr>
            <a:lvl9pPr lvl="8" rtl="0">
              <a:buNone/>
              <a:defRPr sz="13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
        <p:nvSpPr>
          <p:cNvPr id="101" name="Google Shape;101;p1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rgbClr val="FAF5F5"/>
                </a:solidFill>
                <a:latin typeface="Proxima Nova"/>
                <a:ea typeface="Proxima Nova"/>
                <a:cs typeface="Proxima Nova"/>
                <a:sym typeface="Proxima Nova"/>
              </a:rPr>
              <a:t>‹#›</a:t>
            </a:fld>
            <a:endParaRPr sz="700">
              <a:solidFill>
                <a:srgbClr val="FAF5F5"/>
              </a:solidFill>
              <a:latin typeface="Proxima Nova"/>
              <a:ea typeface="Proxima Nova"/>
              <a:cs typeface="Proxima Nova"/>
              <a:sym typeface="Proxima Nova"/>
            </a:endParaRPr>
          </a:p>
        </p:txBody>
      </p:sp>
    </p:spTree>
  </p:cSld>
  <p:clrMapOvr>
    <a:masterClrMapping/>
  </p:clrMapOvr>
  <p:extLst>
    <p:ext uri="{DCECCB84-F9BA-43D5-87BE-67443E8EF086}">
      <p15:sldGuideLst>
        <p15:guide id="1" pos="227">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O CODE" type="twoColTx">
  <p:cSld name="TITLE_AND_TWO_COLUMNS">
    <p:bg>
      <p:bgPr>
        <a:solidFill>
          <a:srgbClr val="CA0928"/>
        </a:soli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238254" y="1036225"/>
            <a:ext cx="4300800" cy="572700"/>
          </a:xfrm>
          <a:prstGeom prst="rect">
            <a:avLst/>
          </a:prstGeom>
        </p:spPr>
        <p:txBody>
          <a:bodyPr anchorCtr="0" anchor="t" bIns="91425" lIns="91425" spcFirstLastPara="1" rIns="91425" wrap="square" tIns="91425">
            <a:spAutoFit/>
          </a:bodyPr>
          <a:lstStyle>
            <a:lvl1pPr lvl="0" rtl="0">
              <a:lnSpc>
                <a:spcPct val="80000"/>
              </a:lnSpc>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1pPr>
            <a:lvl2pPr lvl="1"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2pPr>
            <a:lvl3pPr lvl="2"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3pPr>
            <a:lvl4pPr lvl="3"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4pPr>
            <a:lvl5pPr lvl="4"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5pPr>
            <a:lvl6pPr lvl="5"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6pPr>
            <a:lvl7pPr lvl="6"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7pPr>
            <a:lvl8pPr lvl="7"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8pPr>
            <a:lvl9pPr lvl="8" rtl="0">
              <a:spcBef>
                <a:spcPts val="0"/>
              </a:spcBef>
              <a:spcAft>
                <a:spcPts val="0"/>
              </a:spcAft>
              <a:buClr>
                <a:schemeClr val="lt1"/>
              </a:buClr>
              <a:buSzPts val="6000"/>
              <a:buFont typeface="Oswald"/>
              <a:buNone/>
              <a:defRPr b="1" sz="6000">
                <a:solidFill>
                  <a:schemeClr val="lt1"/>
                </a:solidFill>
                <a:latin typeface="Oswald"/>
                <a:ea typeface="Oswald"/>
                <a:cs typeface="Oswald"/>
                <a:sym typeface="Oswald"/>
              </a:defRPr>
            </a:lvl9pPr>
          </a:lstStyle>
          <a:p/>
        </p:txBody>
      </p:sp>
      <p:sp>
        <p:nvSpPr>
          <p:cNvPr id="104" name="Google Shape;10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grpSp>
        <p:nvGrpSpPr>
          <p:cNvPr id="105" name="Google Shape;105;p20"/>
          <p:cNvGrpSpPr/>
          <p:nvPr/>
        </p:nvGrpSpPr>
        <p:grpSpPr>
          <a:xfrm>
            <a:off x="5731737" y="100"/>
            <a:ext cx="1939153" cy="3253500"/>
            <a:chOff x="7218800" y="1890125"/>
            <a:chExt cx="1925100" cy="3253500"/>
          </a:xfrm>
        </p:grpSpPr>
        <p:sp>
          <p:nvSpPr>
            <p:cNvPr id="106" name="Google Shape;106;p20"/>
            <p:cNvSpPr/>
            <p:nvPr/>
          </p:nvSpPr>
          <p:spPr>
            <a:xfrm>
              <a:off x="7218800" y="1890125"/>
              <a:ext cx="1925100" cy="3253500"/>
            </a:xfrm>
            <a:prstGeom prst="rect">
              <a:avLst/>
            </a:prstGeom>
            <a:solidFill>
              <a:srgbClr val="6B21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20"/>
            <p:cNvPicPr preferRelativeResize="0"/>
            <p:nvPr/>
          </p:nvPicPr>
          <p:blipFill rotWithShape="1">
            <a:blip r:embed="rId2">
              <a:alphaModFix/>
            </a:blip>
            <a:srcRect b="0" l="0" r="85937" t="37849"/>
            <a:stretch/>
          </p:blipFill>
          <p:spPr>
            <a:xfrm>
              <a:off x="7530946" y="1890188"/>
              <a:ext cx="1300808" cy="3253375"/>
            </a:xfrm>
            <a:prstGeom prst="rect">
              <a:avLst/>
            </a:prstGeom>
            <a:noFill/>
            <a:ln>
              <a:noFill/>
            </a:ln>
          </p:spPr>
        </p:pic>
      </p:grpSp>
      <p:sp>
        <p:nvSpPr>
          <p:cNvPr id="108" name="Google Shape;108;p20"/>
          <p:cNvSpPr/>
          <p:nvPr/>
        </p:nvSpPr>
        <p:spPr>
          <a:xfrm>
            <a:off x="90306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p:nvPr/>
        </p:nvSpPr>
        <p:spPr>
          <a:xfrm>
            <a:off x="88040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p:nvPr/>
        </p:nvSpPr>
        <p:spPr>
          <a:xfrm>
            <a:off x="85774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p:nvPr/>
        </p:nvSpPr>
        <p:spPr>
          <a:xfrm>
            <a:off x="83508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0"/>
          <p:cNvSpPr/>
          <p:nvPr/>
        </p:nvSpPr>
        <p:spPr>
          <a:xfrm>
            <a:off x="81242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0"/>
          <p:cNvSpPr/>
          <p:nvPr/>
        </p:nvSpPr>
        <p:spPr>
          <a:xfrm>
            <a:off x="78976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0"/>
          <p:cNvSpPr/>
          <p:nvPr/>
        </p:nvSpPr>
        <p:spPr>
          <a:xfrm>
            <a:off x="7671000" y="100"/>
            <a:ext cx="113400" cy="882600"/>
          </a:xfrm>
          <a:prstGeom prst="rect">
            <a:avLst/>
          </a:prstGeom>
          <a:solidFill>
            <a:srgbClr val="D5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0"/>
          <p:cNvSpPr/>
          <p:nvPr/>
        </p:nvSpPr>
        <p:spPr>
          <a:xfrm>
            <a:off x="7670875" y="1886525"/>
            <a:ext cx="1473000" cy="3253500"/>
          </a:xfrm>
          <a:prstGeom prst="rect">
            <a:avLst/>
          </a:prstGeom>
          <a:solidFill>
            <a:srgbClr val="A124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txBox="1"/>
          <p:nvPr/>
        </p:nvSpPr>
        <p:spPr>
          <a:xfrm>
            <a:off x="7677925" y="1903425"/>
            <a:ext cx="1458900" cy="3832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de" sz="3000">
                <a:solidFill>
                  <a:srgbClr val="AA373A"/>
                </a:solidFill>
                <a:latin typeface="Oswald"/>
                <a:ea typeface="Oswald"/>
                <a:cs typeface="Oswald"/>
                <a:sym typeface="Oswald"/>
              </a:rPr>
              <a:t>SCAN ME</a:t>
            </a:r>
            <a:endParaRPr sz="30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rPr lang="de" sz="3000">
                <a:solidFill>
                  <a:srgbClr val="AA373A"/>
                </a:solidFill>
                <a:latin typeface="Oswald"/>
                <a:ea typeface="Oswald"/>
                <a:cs typeface="Oswald"/>
                <a:sym typeface="Oswald"/>
              </a:rPr>
              <a:t>SCAN ME</a:t>
            </a:r>
            <a:endParaRPr sz="30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rPr lang="de" sz="3000">
                <a:solidFill>
                  <a:srgbClr val="AA373A"/>
                </a:solidFill>
                <a:latin typeface="Oswald"/>
                <a:ea typeface="Oswald"/>
                <a:cs typeface="Oswald"/>
                <a:sym typeface="Oswald"/>
              </a:rPr>
              <a:t>SCAN ME</a:t>
            </a:r>
            <a:endParaRPr sz="30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rPr b="1" lang="de" sz="2700">
                <a:solidFill>
                  <a:srgbClr val="AA373A"/>
                </a:solidFill>
                <a:latin typeface="Oswald"/>
                <a:ea typeface="Oswald"/>
                <a:cs typeface="Oswald"/>
                <a:sym typeface="Oswald"/>
              </a:rPr>
              <a:t>SCAN ME</a:t>
            </a:r>
            <a:endParaRPr b="1" sz="27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rPr lang="de" sz="3000">
                <a:solidFill>
                  <a:srgbClr val="AA373A"/>
                </a:solidFill>
                <a:latin typeface="Oswald"/>
                <a:ea typeface="Oswald"/>
                <a:cs typeface="Oswald"/>
                <a:sym typeface="Oswald"/>
              </a:rPr>
              <a:t>SCAN ME</a:t>
            </a:r>
            <a:endParaRPr sz="30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rPr lang="de" sz="3000">
                <a:solidFill>
                  <a:srgbClr val="AA373A"/>
                </a:solidFill>
                <a:latin typeface="Oswald"/>
                <a:ea typeface="Oswald"/>
                <a:cs typeface="Oswald"/>
                <a:sym typeface="Oswald"/>
              </a:rPr>
              <a:t>SCAN ME</a:t>
            </a:r>
            <a:endParaRPr sz="30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rPr lang="de" sz="3000">
                <a:solidFill>
                  <a:srgbClr val="AA373A"/>
                </a:solidFill>
                <a:latin typeface="Oswald"/>
                <a:ea typeface="Oswald"/>
                <a:cs typeface="Oswald"/>
                <a:sym typeface="Oswald"/>
              </a:rPr>
              <a:t>SCAN ME</a:t>
            </a:r>
            <a:endParaRPr sz="3000">
              <a:solidFill>
                <a:srgbClr val="AA373A"/>
              </a:solidFill>
              <a:latin typeface="Oswald"/>
              <a:ea typeface="Oswald"/>
              <a:cs typeface="Oswald"/>
              <a:sym typeface="Oswald"/>
            </a:endParaRPr>
          </a:p>
          <a:p>
            <a:pPr indent="0" lvl="0" marL="0" rtl="0" algn="l">
              <a:lnSpc>
                <a:spcPct val="100000"/>
              </a:lnSpc>
              <a:spcBef>
                <a:spcPts val="0"/>
              </a:spcBef>
              <a:spcAft>
                <a:spcPts val="0"/>
              </a:spcAft>
              <a:buNone/>
            </a:pPr>
            <a:r>
              <a:t/>
            </a:r>
            <a:endParaRPr sz="3000">
              <a:solidFill>
                <a:srgbClr val="AA373A"/>
              </a:solidFill>
              <a:latin typeface="Oswald"/>
              <a:ea typeface="Oswald"/>
              <a:cs typeface="Oswald"/>
              <a:sym typeface="Oswald"/>
            </a:endParaRPr>
          </a:p>
        </p:txBody>
      </p:sp>
      <p:sp>
        <p:nvSpPr>
          <p:cNvPr id="117" name="Google Shape;117;p20"/>
          <p:cNvSpPr txBox="1"/>
          <p:nvPr>
            <p:ph idx="1" type="subTitle"/>
          </p:nvPr>
        </p:nvSpPr>
        <p:spPr>
          <a:xfrm>
            <a:off x="264353" y="3783725"/>
            <a:ext cx="2325300" cy="5727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000"/>
              <a:buFont typeface="Oswald Light"/>
              <a:buNone/>
              <a:defRPr sz="2000">
                <a:solidFill>
                  <a:schemeClr val="lt1"/>
                </a:solidFill>
                <a:latin typeface="Oswald Light"/>
                <a:ea typeface="Oswald Light"/>
                <a:cs typeface="Oswald Light"/>
                <a:sym typeface="Oswald Ligh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20"/>
          <p:cNvSpPr/>
          <p:nvPr>
            <p:ph idx="2" type="pic"/>
          </p:nvPr>
        </p:nvSpPr>
        <p:spPr>
          <a:xfrm>
            <a:off x="5731725" y="3253275"/>
            <a:ext cx="1939200" cy="1890300"/>
          </a:xfrm>
          <a:prstGeom prst="rect">
            <a:avLst/>
          </a:prstGeom>
          <a:noFill/>
          <a:ln>
            <a:noFill/>
          </a:ln>
        </p:spPr>
      </p:sp>
      <p:grpSp>
        <p:nvGrpSpPr>
          <p:cNvPr id="119" name="Google Shape;119;p20"/>
          <p:cNvGrpSpPr/>
          <p:nvPr/>
        </p:nvGrpSpPr>
        <p:grpSpPr>
          <a:xfrm rot="-5400000">
            <a:off x="558575" y="1685668"/>
            <a:ext cx="10049899" cy="307981"/>
            <a:chOff x="-68974" y="-44287"/>
            <a:chExt cx="10049899" cy="307981"/>
          </a:xfrm>
        </p:grpSpPr>
        <p:sp>
          <p:nvSpPr>
            <p:cNvPr id="120" name="Google Shape;120;p20"/>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spTree>
  </p:cSld>
  <p:clrMapOvr>
    <a:masterClrMapping/>
  </p:clrMapOvr>
  <p:extLst>
    <p:ext uri="{DCECCB84-F9BA-43D5-87BE-67443E8EF086}">
      <p15:sldGuideLst>
        <p15:guide id="1" pos="227">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Slide_PatternLeft">
  <p:cSld name="TITLE_ONLY_1">
    <p:spTree>
      <p:nvGrpSpPr>
        <p:cNvPr id="122" name="Shape 122"/>
        <p:cNvGrpSpPr/>
        <p:nvPr/>
      </p:nvGrpSpPr>
      <p:grpSpPr>
        <a:xfrm>
          <a:off x="0" y="0"/>
          <a:ext cx="0" cy="0"/>
          <a:chOff x="0" y="0"/>
          <a:chExt cx="0" cy="0"/>
        </a:xfrm>
      </p:grpSpPr>
      <p:pic>
        <p:nvPicPr>
          <p:cNvPr id="123" name="Google Shape;123;p21"/>
          <p:cNvPicPr preferRelativeResize="0"/>
          <p:nvPr/>
        </p:nvPicPr>
        <p:blipFill rotWithShape="1">
          <a:blip r:embed="rId2">
            <a:alphaModFix/>
          </a:blip>
          <a:srcRect b="0" l="0" r="0" t="0"/>
          <a:stretch/>
        </p:blipFill>
        <p:spPr>
          <a:xfrm>
            <a:off x="0" y="0"/>
            <a:ext cx="9144005" cy="5143495"/>
          </a:xfrm>
          <a:prstGeom prst="rect">
            <a:avLst/>
          </a:prstGeom>
          <a:noFill/>
          <a:ln>
            <a:noFill/>
          </a:ln>
        </p:spPr>
      </p:pic>
      <p:pic>
        <p:nvPicPr>
          <p:cNvPr id="124" name="Google Shape;124;p21"/>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pic>
        <p:nvPicPr>
          <p:cNvPr id="125" name="Google Shape;125;p21"/>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
        <p:nvSpPr>
          <p:cNvPr id="126" name="Google Shape;126;p21"/>
          <p:cNvSpPr txBox="1"/>
          <p:nvPr>
            <p:ph idx="1" type="body"/>
          </p:nvPr>
        </p:nvSpPr>
        <p:spPr>
          <a:xfrm>
            <a:off x="1334836" y="1737325"/>
            <a:ext cx="55545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1pPr>
            <a:lvl2pPr indent="-304800" lvl="1" marL="9144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2pPr>
            <a:lvl3pPr indent="-304800" lvl="2" marL="13716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3pPr>
            <a:lvl4pPr indent="-304800" lvl="3" marL="18288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4pPr>
            <a:lvl5pPr indent="-304800" lvl="4" marL="22860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5pPr>
            <a:lvl6pPr indent="-304800" lvl="5" marL="27432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6pPr>
            <a:lvl7pPr indent="-304800" lvl="6" marL="32004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7pPr>
            <a:lvl8pPr indent="-304800" lvl="7" marL="36576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8pPr>
            <a:lvl9pPr indent="-304800" lvl="8" marL="41148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9pPr>
          </a:lstStyle>
          <a:p/>
        </p:txBody>
      </p:sp>
      <p:sp>
        <p:nvSpPr>
          <p:cNvPr id="127" name="Google Shape;127;p21"/>
          <p:cNvSpPr txBox="1"/>
          <p:nvPr>
            <p:ph type="title"/>
          </p:nvPr>
        </p:nvSpPr>
        <p:spPr>
          <a:xfrm>
            <a:off x="1334836" y="863000"/>
            <a:ext cx="5563500" cy="881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accent6"/>
              </a:buClr>
              <a:buSzPts val="2800"/>
              <a:buFont typeface="Oswald"/>
              <a:buNone/>
              <a:defRPr b="1">
                <a:solidFill>
                  <a:schemeClr val="accent6"/>
                </a:solidFill>
                <a:latin typeface="Oswald"/>
                <a:ea typeface="Oswald"/>
                <a:cs typeface="Oswald"/>
                <a:sym typeface="Oswald"/>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p:txBody>
      </p:sp>
      <p:sp>
        <p:nvSpPr>
          <p:cNvPr id="128" name="Google Shape;128;p21"/>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rgbClr val="FAF5F5"/>
                </a:solidFill>
                <a:latin typeface="Proxima Nova"/>
                <a:ea typeface="Proxima Nova"/>
                <a:cs typeface="Proxima Nova"/>
                <a:sym typeface="Proxima Nova"/>
              </a:rPr>
              <a:t>‹#›</a:t>
            </a:fld>
            <a:endParaRPr sz="700">
              <a:solidFill>
                <a:srgbClr val="FAF5F5"/>
              </a:solidFill>
              <a:latin typeface="Proxima Nova"/>
              <a:ea typeface="Proxima Nova"/>
              <a:cs typeface="Proxima Nova"/>
              <a:sym typeface="Proxima Nov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lide text + content + patterns">
  <p:cSld name="ONE_COLUMN_TEXT">
    <p:bg>
      <p:bgPr>
        <a:solidFill>
          <a:srgbClr val="CA0928"/>
        </a:solidFill>
      </p:bgPr>
    </p:bg>
    <p:spTree>
      <p:nvGrpSpPr>
        <p:cNvPr id="129" name="Shape 129"/>
        <p:cNvGrpSpPr/>
        <p:nvPr/>
      </p:nvGrpSpPr>
      <p:grpSpPr>
        <a:xfrm>
          <a:off x="0" y="0"/>
          <a:ext cx="0" cy="0"/>
          <a:chOff x="0" y="0"/>
          <a:chExt cx="0" cy="0"/>
        </a:xfrm>
      </p:grpSpPr>
      <p:sp>
        <p:nvSpPr>
          <p:cNvPr id="130" name="Google Shape;130;p22"/>
          <p:cNvSpPr txBox="1"/>
          <p:nvPr>
            <p:ph idx="1" type="body"/>
          </p:nvPr>
        </p:nvSpPr>
        <p:spPr>
          <a:xfrm>
            <a:off x="236461" y="1737325"/>
            <a:ext cx="55545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1pPr>
            <a:lvl2pPr indent="-304800" lvl="1" marL="9144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2pPr>
            <a:lvl3pPr indent="-304800" lvl="2" marL="13716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3pPr>
            <a:lvl4pPr indent="-304800" lvl="3" marL="18288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4pPr>
            <a:lvl5pPr indent="-304800" lvl="4" marL="22860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5pPr>
            <a:lvl6pPr indent="-304800" lvl="5" marL="27432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6pPr>
            <a:lvl7pPr indent="-304800" lvl="6" marL="32004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7pPr>
            <a:lvl8pPr indent="-304800" lvl="7" marL="36576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8pPr>
            <a:lvl9pPr indent="-304800" lvl="8" marL="41148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9pPr>
          </a:lstStyle>
          <a:p/>
        </p:txBody>
      </p:sp>
      <p:sp>
        <p:nvSpPr>
          <p:cNvPr id="131" name="Google Shape;131;p2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rgbClr val="595959"/>
                </a:solidFill>
                <a:latin typeface="Proxima Nova"/>
                <a:ea typeface="Proxima Nova"/>
                <a:cs typeface="Proxima Nova"/>
                <a:sym typeface="Proxima Nova"/>
              </a:rPr>
              <a:t>‹#›</a:t>
            </a:fld>
            <a:endParaRPr sz="700">
              <a:solidFill>
                <a:srgbClr val="595959"/>
              </a:solidFill>
              <a:latin typeface="Proxima Nova"/>
              <a:ea typeface="Proxima Nova"/>
              <a:cs typeface="Proxima Nova"/>
              <a:sym typeface="Proxima Nova"/>
            </a:endParaRPr>
          </a:p>
        </p:txBody>
      </p:sp>
      <p:sp>
        <p:nvSpPr>
          <p:cNvPr id="132" name="Google Shape;132;p22"/>
          <p:cNvSpPr/>
          <p:nvPr/>
        </p:nvSpPr>
        <p:spPr>
          <a:xfrm>
            <a:off x="7193625" y="709200"/>
            <a:ext cx="2145900" cy="4434300"/>
          </a:xfrm>
          <a:prstGeom prst="rect">
            <a:avLst/>
          </a:prstGeom>
          <a:solidFill>
            <a:srgbClr val="6B21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7193625" y="0"/>
            <a:ext cx="2145900" cy="709200"/>
          </a:xfrm>
          <a:prstGeom prst="rect">
            <a:avLst/>
          </a:prstGeom>
          <a:solidFill>
            <a:srgbClr val="CA0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2"/>
          <p:cNvPicPr preferRelativeResize="0"/>
          <p:nvPr/>
        </p:nvPicPr>
        <p:blipFill>
          <a:blip r:embed="rId2">
            <a:alphaModFix/>
          </a:blip>
          <a:stretch>
            <a:fillRect/>
          </a:stretch>
        </p:blipFill>
        <p:spPr>
          <a:xfrm>
            <a:off x="7193621" y="315600"/>
            <a:ext cx="973690" cy="393600"/>
          </a:xfrm>
          <a:prstGeom prst="rect">
            <a:avLst/>
          </a:prstGeom>
          <a:noFill/>
          <a:ln>
            <a:noFill/>
          </a:ln>
        </p:spPr>
      </p:pic>
      <p:pic>
        <p:nvPicPr>
          <p:cNvPr id="135" name="Google Shape;135;p22"/>
          <p:cNvPicPr preferRelativeResize="0"/>
          <p:nvPr/>
        </p:nvPicPr>
        <p:blipFill rotWithShape="1">
          <a:blip r:embed="rId3">
            <a:alphaModFix/>
          </a:blip>
          <a:srcRect b="0" l="0" r="0" t="63828"/>
          <a:stretch/>
        </p:blipFill>
        <p:spPr>
          <a:xfrm>
            <a:off x="7193625" y="4371225"/>
            <a:ext cx="2145900" cy="772275"/>
          </a:xfrm>
          <a:prstGeom prst="rect">
            <a:avLst/>
          </a:prstGeom>
          <a:noFill/>
          <a:ln>
            <a:noFill/>
          </a:ln>
        </p:spPr>
      </p:pic>
      <p:pic>
        <p:nvPicPr>
          <p:cNvPr id="136" name="Google Shape;136;p22"/>
          <p:cNvPicPr preferRelativeResize="0"/>
          <p:nvPr/>
        </p:nvPicPr>
        <p:blipFill>
          <a:blip r:embed="rId2">
            <a:alphaModFix/>
          </a:blip>
          <a:stretch>
            <a:fillRect/>
          </a:stretch>
        </p:blipFill>
        <p:spPr>
          <a:xfrm>
            <a:off x="8167311" y="315600"/>
            <a:ext cx="973690" cy="393600"/>
          </a:xfrm>
          <a:prstGeom prst="rect">
            <a:avLst/>
          </a:prstGeom>
          <a:noFill/>
          <a:ln>
            <a:noFill/>
          </a:ln>
        </p:spPr>
      </p:pic>
      <p:sp>
        <p:nvSpPr>
          <p:cNvPr id="137" name="Google Shape;137;p22"/>
          <p:cNvSpPr/>
          <p:nvPr>
            <p:ph idx="2" type="pic"/>
          </p:nvPr>
        </p:nvSpPr>
        <p:spPr>
          <a:xfrm>
            <a:off x="7193625" y="709200"/>
            <a:ext cx="2145900" cy="2834700"/>
          </a:xfrm>
          <a:prstGeom prst="rect">
            <a:avLst/>
          </a:prstGeom>
          <a:noFill/>
          <a:ln>
            <a:noFill/>
          </a:ln>
        </p:spPr>
      </p:sp>
      <p:sp>
        <p:nvSpPr>
          <p:cNvPr id="138" name="Google Shape;138;p22"/>
          <p:cNvSpPr txBox="1"/>
          <p:nvPr>
            <p:ph type="title"/>
          </p:nvPr>
        </p:nvSpPr>
        <p:spPr>
          <a:xfrm>
            <a:off x="236461" y="863000"/>
            <a:ext cx="5563500" cy="881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800"/>
              <a:buFont typeface="Oswald"/>
              <a:buNone/>
              <a:defRPr b="1">
                <a:solidFill>
                  <a:schemeClr val="lt1"/>
                </a:solidFill>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9" name="Google Shape;139;p2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rgbClr val="FAF5F5"/>
                </a:solidFill>
                <a:latin typeface="Proxima Nova"/>
                <a:ea typeface="Proxima Nova"/>
                <a:cs typeface="Proxima Nova"/>
                <a:sym typeface="Proxima Nova"/>
              </a:rPr>
              <a:t>‹#›</a:t>
            </a:fld>
            <a:endParaRPr sz="700">
              <a:solidFill>
                <a:srgbClr val="FAF5F5"/>
              </a:solidFill>
              <a:latin typeface="Proxima Nova"/>
              <a:ea typeface="Proxima Nova"/>
              <a:cs typeface="Proxima Nova"/>
              <a:sym typeface="Proxima Nova"/>
            </a:endParaRPr>
          </a:p>
        </p:txBody>
      </p:sp>
      <p:grpSp>
        <p:nvGrpSpPr>
          <p:cNvPr id="140" name="Google Shape;140;p22"/>
          <p:cNvGrpSpPr/>
          <p:nvPr/>
        </p:nvGrpSpPr>
        <p:grpSpPr>
          <a:xfrm rot="-5400000">
            <a:off x="2014675" y="1685668"/>
            <a:ext cx="10049899" cy="307981"/>
            <a:chOff x="-68974" y="-44287"/>
            <a:chExt cx="10049899" cy="307981"/>
          </a:xfrm>
        </p:grpSpPr>
        <p:sp>
          <p:nvSpPr>
            <p:cNvPr id="141" name="Google Shape;141;p22"/>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spTree>
  </p:cSld>
  <p:clrMapOvr>
    <a:masterClrMapping/>
  </p:clrMapOvr>
  <p:extLst>
    <p:ext uri="{DCECCB84-F9BA-43D5-87BE-67443E8EF086}">
      <p15:sldGuideLst>
        <p15:guide id="1" pos="227">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slide text + content + patterns 1">
  <p:cSld name="ONE_COLUMN_TEXT_1">
    <p:bg>
      <p:bgPr>
        <a:solidFill>
          <a:schemeClr val="lt1"/>
        </a:solidFill>
      </p:bgPr>
    </p:bg>
    <p:spTree>
      <p:nvGrpSpPr>
        <p:cNvPr id="143" name="Shape 143"/>
        <p:cNvGrpSpPr/>
        <p:nvPr/>
      </p:nvGrpSpPr>
      <p:grpSpPr>
        <a:xfrm>
          <a:off x="0" y="0"/>
          <a:ext cx="0" cy="0"/>
          <a:chOff x="0" y="0"/>
          <a:chExt cx="0" cy="0"/>
        </a:xfrm>
      </p:grpSpPr>
      <p:sp>
        <p:nvSpPr>
          <p:cNvPr id="144" name="Google Shape;144;p23"/>
          <p:cNvSpPr txBox="1"/>
          <p:nvPr>
            <p:ph idx="1" type="body"/>
          </p:nvPr>
        </p:nvSpPr>
        <p:spPr>
          <a:xfrm>
            <a:off x="231761" y="1737325"/>
            <a:ext cx="55545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1pPr>
            <a:lvl2pPr indent="-304800" lvl="1" marL="914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2pPr>
            <a:lvl3pPr indent="-304800" lvl="2" marL="1371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3pPr>
            <a:lvl4pPr indent="-304800" lvl="3" marL="1828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indent="-304800" lvl="4" marL="22860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5pPr>
            <a:lvl6pPr indent="-304800" lvl="5" marL="2743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6pPr>
            <a:lvl7pPr indent="-304800" lvl="6" marL="3200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7pPr>
            <a:lvl8pPr indent="-304800" lvl="7" marL="3657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8pPr>
            <a:lvl9pPr indent="-304800" lvl="8" marL="4114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9pPr>
          </a:lstStyle>
          <a:p/>
        </p:txBody>
      </p:sp>
      <p:sp>
        <p:nvSpPr>
          <p:cNvPr id="145" name="Google Shape;145;p2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rgbClr val="595959"/>
                </a:solidFill>
                <a:latin typeface="Proxima Nova"/>
                <a:ea typeface="Proxima Nova"/>
                <a:cs typeface="Proxima Nova"/>
                <a:sym typeface="Proxima Nova"/>
              </a:rPr>
              <a:t>‹#›</a:t>
            </a:fld>
            <a:endParaRPr sz="700">
              <a:solidFill>
                <a:srgbClr val="595959"/>
              </a:solidFill>
              <a:latin typeface="Proxima Nova"/>
              <a:ea typeface="Proxima Nova"/>
              <a:cs typeface="Proxima Nova"/>
              <a:sym typeface="Proxima Nova"/>
            </a:endParaRPr>
          </a:p>
        </p:txBody>
      </p:sp>
      <p:sp>
        <p:nvSpPr>
          <p:cNvPr id="146" name="Google Shape;146;p23"/>
          <p:cNvSpPr/>
          <p:nvPr/>
        </p:nvSpPr>
        <p:spPr>
          <a:xfrm>
            <a:off x="7193625" y="709200"/>
            <a:ext cx="2145900" cy="4434300"/>
          </a:xfrm>
          <a:prstGeom prst="rect">
            <a:avLst/>
          </a:prstGeom>
          <a:solidFill>
            <a:srgbClr val="6B213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3"/>
          <p:cNvSpPr/>
          <p:nvPr/>
        </p:nvSpPr>
        <p:spPr>
          <a:xfrm>
            <a:off x="7193625" y="0"/>
            <a:ext cx="2145900" cy="709200"/>
          </a:xfrm>
          <a:prstGeom prst="rect">
            <a:avLst/>
          </a:prstGeom>
          <a:solidFill>
            <a:srgbClr val="CA09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3"/>
          <p:cNvPicPr preferRelativeResize="0"/>
          <p:nvPr/>
        </p:nvPicPr>
        <p:blipFill>
          <a:blip r:embed="rId2">
            <a:alphaModFix/>
          </a:blip>
          <a:stretch>
            <a:fillRect/>
          </a:stretch>
        </p:blipFill>
        <p:spPr>
          <a:xfrm>
            <a:off x="7193621" y="315600"/>
            <a:ext cx="973690" cy="393600"/>
          </a:xfrm>
          <a:prstGeom prst="rect">
            <a:avLst/>
          </a:prstGeom>
          <a:noFill/>
          <a:ln>
            <a:noFill/>
          </a:ln>
        </p:spPr>
      </p:pic>
      <p:pic>
        <p:nvPicPr>
          <p:cNvPr id="149" name="Google Shape;149;p23"/>
          <p:cNvPicPr preferRelativeResize="0"/>
          <p:nvPr/>
        </p:nvPicPr>
        <p:blipFill rotWithShape="1">
          <a:blip r:embed="rId3">
            <a:alphaModFix/>
          </a:blip>
          <a:srcRect b="0" l="0" r="0" t="63828"/>
          <a:stretch/>
        </p:blipFill>
        <p:spPr>
          <a:xfrm>
            <a:off x="7193625" y="4371225"/>
            <a:ext cx="2145900" cy="772275"/>
          </a:xfrm>
          <a:prstGeom prst="rect">
            <a:avLst/>
          </a:prstGeom>
          <a:noFill/>
          <a:ln>
            <a:noFill/>
          </a:ln>
        </p:spPr>
      </p:pic>
      <p:pic>
        <p:nvPicPr>
          <p:cNvPr id="150" name="Google Shape;150;p23"/>
          <p:cNvPicPr preferRelativeResize="0"/>
          <p:nvPr/>
        </p:nvPicPr>
        <p:blipFill>
          <a:blip r:embed="rId2">
            <a:alphaModFix/>
          </a:blip>
          <a:stretch>
            <a:fillRect/>
          </a:stretch>
        </p:blipFill>
        <p:spPr>
          <a:xfrm>
            <a:off x="8167311" y="315600"/>
            <a:ext cx="973690" cy="393600"/>
          </a:xfrm>
          <a:prstGeom prst="rect">
            <a:avLst/>
          </a:prstGeom>
          <a:noFill/>
          <a:ln>
            <a:noFill/>
          </a:ln>
        </p:spPr>
      </p:pic>
      <p:sp>
        <p:nvSpPr>
          <p:cNvPr id="151" name="Google Shape;151;p23"/>
          <p:cNvSpPr/>
          <p:nvPr>
            <p:ph idx="2" type="pic"/>
          </p:nvPr>
        </p:nvSpPr>
        <p:spPr>
          <a:xfrm>
            <a:off x="7193625" y="709200"/>
            <a:ext cx="2145900" cy="2834700"/>
          </a:xfrm>
          <a:prstGeom prst="rect">
            <a:avLst/>
          </a:prstGeom>
          <a:noFill/>
          <a:ln>
            <a:noFill/>
          </a:ln>
        </p:spPr>
      </p:sp>
      <p:sp>
        <p:nvSpPr>
          <p:cNvPr id="152" name="Google Shape;152;p23"/>
          <p:cNvSpPr txBox="1"/>
          <p:nvPr>
            <p:ph type="title"/>
          </p:nvPr>
        </p:nvSpPr>
        <p:spPr>
          <a:xfrm>
            <a:off x="231761" y="863000"/>
            <a:ext cx="5563500" cy="8814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Font typeface="Oswald"/>
              <a:buNone/>
              <a:defRPr b="1">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53" name="Google Shape;153;p2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rgbClr val="FAF5F5"/>
                </a:solidFill>
                <a:latin typeface="Proxima Nova"/>
                <a:ea typeface="Proxima Nova"/>
                <a:cs typeface="Proxima Nova"/>
                <a:sym typeface="Proxima Nova"/>
              </a:rPr>
              <a:t>‹#›</a:t>
            </a:fld>
            <a:endParaRPr sz="700">
              <a:solidFill>
                <a:srgbClr val="FAF5F5"/>
              </a:solidFill>
              <a:latin typeface="Proxima Nova"/>
              <a:ea typeface="Proxima Nova"/>
              <a:cs typeface="Proxima Nova"/>
              <a:sym typeface="Proxima Nova"/>
            </a:endParaRPr>
          </a:p>
        </p:txBody>
      </p:sp>
      <p:grpSp>
        <p:nvGrpSpPr>
          <p:cNvPr id="154" name="Google Shape;154;p23"/>
          <p:cNvGrpSpPr/>
          <p:nvPr/>
        </p:nvGrpSpPr>
        <p:grpSpPr>
          <a:xfrm rot="-5400000">
            <a:off x="2014675" y="1685668"/>
            <a:ext cx="10049899" cy="307981"/>
            <a:chOff x="-68974" y="-44287"/>
            <a:chExt cx="10049899" cy="307981"/>
          </a:xfrm>
        </p:grpSpPr>
        <p:sp>
          <p:nvSpPr>
            <p:cNvPr id="155" name="Google Shape;155;p23"/>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spTree>
  </p:cSld>
  <p:clrMapOvr>
    <a:masterClrMapping/>
  </p:clrMapOvr>
  <p:extLst>
    <p:ext uri="{DCECCB84-F9BA-43D5-87BE-67443E8EF086}">
      <p15:sldGuideLst>
        <p15:guide id="1" pos="227">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slide red">
  <p:cSld name="MAIN_POINT">
    <p:bg>
      <p:bgPr>
        <a:solidFill>
          <a:srgbClr val="CA0928"/>
        </a:solidFill>
      </p:bgPr>
    </p:bg>
    <p:spTree>
      <p:nvGrpSpPr>
        <p:cNvPr id="157" name="Shape 157"/>
        <p:cNvGrpSpPr/>
        <p:nvPr/>
      </p:nvGrpSpPr>
      <p:grpSpPr>
        <a:xfrm>
          <a:off x="0" y="0"/>
          <a:ext cx="0" cy="0"/>
          <a:chOff x="0" y="0"/>
          <a:chExt cx="0" cy="0"/>
        </a:xfrm>
      </p:grpSpPr>
      <p:sp>
        <p:nvSpPr>
          <p:cNvPr id="158" name="Google Shape;158;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
        <p:nvSpPr>
          <p:cNvPr id="159" name="Google Shape;159;p24"/>
          <p:cNvSpPr/>
          <p:nvPr>
            <p:ph idx="2" type="pic"/>
          </p:nvPr>
        </p:nvSpPr>
        <p:spPr>
          <a:xfrm>
            <a:off x="5760000" y="-9175"/>
            <a:ext cx="3384000" cy="5152800"/>
          </a:xfrm>
          <a:prstGeom prst="rect">
            <a:avLst/>
          </a:prstGeom>
          <a:noFill/>
          <a:ln>
            <a:noFill/>
          </a:ln>
        </p:spPr>
      </p:sp>
      <p:sp>
        <p:nvSpPr>
          <p:cNvPr id="160" name="Google Shape;160;p24"/>
          <p:cNvSpPr txBox="1"/>
          <p:nvPr>
            <p:ph idx="1" type="body"/>
          </p:nvPr>
        </p:nvSpPr>
        <p:spPr>
          <a:xfrm>
            <a:off x="236461" y="1737325"/>
            <a:ext cx="55545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1pPr>
            <a:lvl2pPr indent="-304800" lvl="1" marL="9144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2pPr>
            <a:lvl3pPr indent="-304800" lvl="2" marL="13716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3pPr>
            <a:lvl4pPr indent="-304800" lvl="3" marL="18288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4pPr>
            <a:lvl5pPr indent="-304800" lvl="4" marL="22860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5pPr>
            <a:lvl6pPr indent="-304800" lvl="5" marL="27432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6pPr>
            <a:lvl7pPr indent="-304800" lvl="6" marL="32004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7pPr>
            <a:lvl8pPr indent="-304800" lvl="7" marL="36576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8pPr>
            <a:lvl9pPr indent="-304800" lvl="8" marL="41148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9pPr>
          </a:lstStyle>
          <a:p/>
        </p:txBody>
      </p:sp>
      <p:grpSp>
        <p:nvGrpSpPr>
          <p:cNvPr id="161" name="Google Shape;161;p24"/>
          <p:cNvGrpSpPr/>
          <p:nvPr/>
        </p:nvGrpSpPr>
        <p:grpSpPr>
          <a:xfrm rot="-5400000">
            <a:off x="677458" y="1782069"/>
            <a:ext cx="9857100" cy="307981"/>
            <a:chOff x="-68975" y="-44287"/>
            <a:chExt cx="9857100" cy="307981"/>
          </a:xfrm>
        </p:grpSpPr>
        <p:sp>
          <p:nvSpPr>
            <p:cNvPr id="162" name="Google Shape;162;p24"/>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txBox="1"/>
            <p:nvPr/>
          </p:nvSpPr>
          <p:spPr>
            <a:xfrm>
              <a:off x="-6897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 NOW </a:t>
              </a:r>
              <a:r>
                <a:rPr lang="de" sz="1100">
                  <a:solidFill>
                    <a:srgbClr val="000000"/>
                  </a:solidFill>
                  <a:latin typeface="Montserrat Light"/>
                  <a:ea typeface="Montserrat Light"/>
                  <a:cs typeface="Montserrat Light"/>
                  <a:sym typeface="Montserrat Light"/>
                </a:rPr>
                <a:t>FEEL FREE NOW FEEL FREE NOW </a:t>
              </a:r>
              <a:r>
                <a:rPr lang="de" sz="1100">
                  <a:solidFill>
                    <a:srgbClr val="000000"/>
                  </a:solidFill>
                  <a:latin typeface="Montserrat ExtraBold"/>
                  <a:ea typeface="Montserrat ExtraBold"/>
                  <a:cs typeface="Montserrat ExtraBold"/>
                  <a:sym typeface="Montserrat ExtraBold"/>
                </a:rPr>
                <a:t>FEEL FREE NOW</a:t>
              </a:r>
              <a:r>
                <a:rPr lang="de" sz="1100">
                  <a:solidFill>
                    <a:srgbClr val="000000"/>
                  </a:solidFill>
                  <a:latin typeface="Montserrat Light"/>
                  <a:ea typeface="Montserrat Light"/>
                  <a:cs typeface="Montserrat Light"/>
                  <a:sym typeface="Montserrat Light"/>
                </a:rPr>
                <a:t> FEEL FREE NOW FEEL FREE NOW FEEL FREE NOW FEEL FREE </a:t>
              </a:r>
              <a:endParaRPr sz="1100">
                <a:latin typeface="Montserrat Light"/>
                <a:ea typeface="Montserrat Light"/>
                <a:cs typeface="Montserrat Light"/>
                <a:sym typeface="Montserrat Light"/>
              </a:endParaRPr>
            </a:p>
          </p:txBody>
        </p:sp>
      </p:grpSp>
      <p:sp>
        <p:nvSpPr>
          <p:cNvPr id="164" name="Google Shape;164;p24"/>
          <p:cNvSpPr txBox="1"/>
          <p:nvPr>
            <p:ph type="title"/>
          </p:nvPr>
        </p:nvSpPr>
        <p:spPr>
          <a:xfrm>
            <a:off x="236461" y="863000"/>
            <a:ext cx="5563500" cy="881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800"/>
              <a:buFont typeface="Oswald"/>
              <a:buNone/>
              <a:defRPr b="1">
                <a:solidFill>
                  <a:schemeClr val="lt1"/>
                </a:solidFill>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image slide">
  <p:cSld name="SECTION_TITLE_AND_DESCRIPTION">
    <p:spTree>
      <p:nvGrpSpPr>
        <p:cNvPr id="165" name="Shape 165"/>
        <p:cNvGrpSpPr/>
        <p:nvPr/>
      </p:nvGrpSpPr>
      <p:grpSpPr>
        <a:xfrm>
          <a:off x="0" y="0"/>
          <a:ext cx="0" cy="0"/>
          <a:chOff x="0" y="0"/>
          <a:chExt cx="0" cy="0"/>
        </a:xfrm>
      </p:grpSpPr>
      <p:sp>
        <p:nvSpPr>
          <p:cNvPr id="166" name="Google Shape;16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
        <p:nvSpPr>
          <p:cNvPr id="167" name="Google Shape;167;p25"/>
          <p:cNvSpPr/>
          <p:nvPr>
            <p:ph idx="2" type="pic"/>
          </p:nvPr>
        </p:nvSpPr>
        <p:spPr>
          <a:xfrm>
            <a:off x="5029500" y="0"/>
            <a:ext cx="4114500" cy="5143500"/>
          </a:xfrm>
          <a:prstGeom prst="rect">
            <a:avLst/>
          </a:prstGeom>
          <a:noFill/>
          <a:ln>
            <a:noFill/>
          </a:ln>
        </p:spPr>
      </p:sp>
      <p:sp>
        <p:nvSpPr>
          <p:cNvPr id="168" name="Google Shape;168;p25"/>
          <p:cNvSpPr txBox="1"/>
          <p:nvPr>
            <p:ph idx="1" type="body"/>
          </p:nvPr>
        </p:nvSpPr>
        <p:spPr>
          <a:xfrm>
            <a:off x="231752" y="1737325"/>
            <a:ext cx="46746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1pPr>
            <a:lvl2pPr indent="-304800" lvl="1" marL="914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2pPr>
            <a:lvl3pPr indent="-304800" lvl="2" marL="1371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3pPr>
            <a:lvl4pPr indent="-304800" lvl="3" marL="1828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indent="-304800" lvl="4" marL="22860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5pPr>
            <a:lvl6pPr indent="-304800" lvl="5" marL="2743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6pPr>
            <a:lvl7pPr indent="-304800" lvl="6" marL="3200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7pPr>
            <a:lvl8pPr indent="-304800" lvl="7" marL="3657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8pPr>
            <a:lvl9pPr indent="-304800" lvl="8" marL="4114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9pPr>
          </a:lstStyle>
          <a:p/>
        </p:txBody>
      </p:sp>
      <p:sp>
        <p:nvSpPr>
          <p:cNvPr id="169" name="Google Shape;169;p25"/>
          <p:cNvSpPr txBox="1"/>
          <p:nvPr>
            <p:ph type="title"/>
          </p:nvPr>
        </p:nvSpPr>
        <p:spPr>
          <a:xfrm>
            <a:off x="231752" y="863000"/>
            <a:ext cx="4682100" cy="8814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Font typeface="Oswald"/>
              <a:buNone/>
              <a:defRPr b="1">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Ticker Tape">
  <p:cSld name="CAPTION_ONLY_1">
    <p:spTree>
      <p:nvGrpSpPr>
        <p:cNvPr id="170" name="Shape 170"/>
        <p:cNvGrpSpPr/>
        <p:nvPr/>
      </p:nvGrpSpPr>
      <p:grpSpPr>
        <a:xfrm>
          <a:off x="0" y="0"/>
          <a:ext cx="0" cy="0"/>
          <a:chOff x="0" y="0"/>
          <a:chExt cx="0" cy="0"/>
        </a:xfrm>
      </p:grpSpPr>
      <p:sp>
        <p:nvSpPr>
          <p:cNvPr id="171" name="Google Shape;171;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pic>
        <p:nvPicPr>
          <p:cNvPr id="172" name="Google Shape;172;p26"/>
          <p:cNvPicPr preferRelativeResize="0"/>
          <p:nvPr/>
        </p:nvPicPr>
        <p:blipFill>
          <a:blip r:embed="rId2">
            <a:alphaModFix/>
          </a:blip>
          <a:stretch>
            <a:fillRect/>
          </a:stretch>
        </p:blipFill>
        <p:spPr>
          <a:xfrm>
            <a:off x="8677500" y="173676"/>
            <a:ext cx="237651" cy="161751"/>
          </a:xfrm>
          <a:prstGeom prst="rect">
            <a:avLst/>
          </a:prstGeom>
          <a:noFill/>
          <a:ln>
            <a:noFill/>
          </a:ln>
        </p:spPr>
      </p:pic>
      <p:sp>
        <p:nvSpPr>
          <p:cNvPr id="173" name="Google Shape;173;p26"/>
          <p:cNvSpPr txBox="1"/>
          <p:nvPr>
            <p:ph idx="1" type="body"/>
          </p:nvPr>
        </p:nvSpPr>
        <p:spPr>
          <a:xfrm>
            <a:off x="231761" y="1737325"/>
            <a:ext cx="55545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1pPr>
            <a:lvl2pPr indent="-304800" lvl="1" marL="914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2pPr>
            <a:lvl3pPr indent="-304800" lvl="2" marL="1371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3pPr>
            <a:lvl4pPr indent="-304800" lvl="3" marL="1828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indent="-304800" lvl="4" marL="22860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5pPr>
            <a:lvl6pPr indent="-304800" lvl="5" marL="2743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6pPr>
            <a:lvl7pPr indent="-304800" lvl="6" marL="3200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7pPr>
            <a:lvl8pPr indent="-304800" lvl="7" marL="3657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8pPr>
            <a:lvl9pPr indent="-304800" lvl="8" marL="4114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9pPr>
          </a:lstStyle>
          <a:p/>
        </p:txBody>
      </p:sp>
      <p:sp>
        <p:nvSpPr>
          <p:cNvPr id="174" name="Google Shape;174;p26"/>
          <p:cNvSpPr txBox="1"/>
          <p:nvPr>
            <p:ph type="title"/>
          </p:nvPr>
        </p:nvSpPr>
        <p:spPr>
          <a:xfrm>
            <a:off x="231761" y="863000"/>
            <a:ext cx="5563500" cy="8814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Font typeface="Oswald"/>
              <a:buNone/>
              <a:defRPr b="1">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5" name="Google Shape;175;p26"/>
          <p:cNvSpPr txBox="1"/>
          <p:nvPr/>
        </p:nvSpPr>
        <p:spPr>
          <a:xfrm>
            <a:off x="8472458" y="456106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dk1"/>
                </a:solidFill>
                <a:latin typeface="Proxima Nova"/>
                <a:ea typeface="Proxima Nova"/>
                <a:cs typeface="Proxima Nova"/>
                <a:sym typeface="Proxima Nova"/>
              </a:rPr>
              <a:t>‹#›</a:t>
            </a:fld>
            <a:endParaRPr sz="700">
              <a:solidFill>
                <a:schemeClr val="dk1"/>
              </a:solidFill>
              <a:latin typeface="Proxima Nova"/>
              <a:ea typeface="Proxima Nova"/>
              <a:cs typeface="Proxima Nova"/>
              <a:sym typeface="Proxima Nova"/>
            </a:endParaRPr>
          </a:p>
        </p:txBody>
      </p:sp>
      <p:sp>
        <p:nvSpPr>
          <p:cNvPr id="176" name="Google Shape;176;p26"/>
          <p:cNvSpPr/>
          <p:nvPr/>
        </p:nvSpPr>
        <p:spPr>
          <a:xfrm rot="5400000">
            <a:off x="4373025" y="402152"/>
            <a:ext cx="296400" cy="92517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6"/>
          <p:cNvSpPr txBox="1"/>
          <p:nvPr/>
        </p:nvSpPr>
        <p:spPr>
          <a:xfrm>
            <a:off x="-1195187" y="4840335"/>
            <a:ext cx="113820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solidFill>
                  <a:schemeClr val="dk1"/>
                </a:solidFill>
                <a:latin typeface="Montserrat Light"/>
                <a:ea typeface="Montserrat Light"/>
                <a:cs typeface="Montserrat Light"/>
                <a:sym typeface="Montserrat Light"/>
              </a:rPr>
              <a:t>FEEL FREENOW </a:t>
            </a: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IG_NUMBER">
    <p:spTree>
      <p:nvGrpSpPr>
        <p:cNvPr id="178" name="Shape 178"/>
        <p:cNvGrpSpPr/>
        <p:nvPr/>
      </p:nvGrpSpPr>
      <p:grpSpPr>
        <a:xfrm>
          <a:off x="0" y="0"/>
          <a:ext cx="0" cy="0"/>
          <a:chOff x="0" y="0"/>
          <a:chExt cx="0" cy="0"/>
        </a:xfrm>
      </p:grpSpPr>
      <p:sp>
        <p:nvSpPr>
          <p:cNvPr id="179" name="Google Shape;179;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pic>
        <p:nvPicPr>
          <p:cNvPr id="180" name="Google Shape;180;p27"/>
          <p:cNvPicPr preferRelativeResize="0"/>
          <p:nvPr/>
        </p:nvPicPr>
        <p:blipFill>
          <a:blip r:embed="rId2">
            <a:alphaModFix/>
          </a:blip>
          <a:stretch>
            <a:fillRect/>
          </a:stretch>
        </p:blipFill>
        <p:spPr>
          <a:xfrm>
            <a:off x="8677500" y="173676"/>
            <a:ext cx="237651" cy="161751"/>
          </a:xfrm>
          <a:prstGeom prst="rect">
            <a:avLst/>
          </a:prstGeom>
          <a:noFill/>
          <a:ln>
            <a:noFill/>
          </a:ln>
        </p:spPr>
      </p:pic>
      <p:sp>
        <p:nvSpPr>
          <p:cNvPr id="181" name="Google Shape;181;p2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dk1"/>
                </a:solidFill>
                <a:latin typeface="Proxima Nova"/>
                <a:ea typeface="Proxima Nova"/>
                <a:cs typeface="Proxima Nova"/>
                <a:sym typeface="Proxima Nova"/>
              </a:rPr>
              <a:t>‹#›</a:t>
            </a:fld>
            <a:endParaRPr sz="700">
              <a:solidFill>
                <a:schemeClr val="dk1"/>
              </a:solidFill>
              <a:latin typeface="Proxima Nova"/>
              <a:ea typeface="Proxima Nova"/>
              <a:cs typeface="Proxima Nova"/>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white">
  <p:cSld name="CUSTOM_2">
    <p:spTree>
      <p:nvGrpSpPr>
        <p:cNvPr id="182" name="Shape 182"/>
        <p:cNvGrpSpPr/>
        <p:nvPr/>
      </p:nvGrpSpPr>
      <p:grpSpPr>
        <a:xfrm>
          <a:off x="0" y="0"/>
          <a:ext cx="0" cy="0"/>
          <a:chOff x="0" y="0"/>
          <a:chExt cx="0" cy="0"/>
        </a:xfrm>
      </p:grpSpPr>
      <p:pic>
        <p:nvPicPr>
          <p:cNvPr id="183" name="Google Shape;183;p28"/>
          <p:cNvPicPr preferRelativeResize="0"/>
          <p:nvPr/>
        </p:nvPicPr>
        <p:blipFill>
          <a:blip r:embed="rId2">
            <a:alphaModFix/>
          </a:blip>
          <a:stretch>
            <a:fillRect/>
          </a:stretch>
        </p:blipFill>
        <p:spPr>
          <a:xfrm>
            <a:off x="8677500" y="173676"/>
            <a:ext cx="237651" cy="161751"/>
          </a:xfrm>
          <a:prstGeom prst="rect">
            <a:avLst/>
          </a:prstGeom>
          <a:noFill/>
          <a:ln>
            <a:noFill/>
          </a:ln>
        </p:spPr>
      </p:pic>
      <p:sp>
        <p:nvSpPr>
          <p:cNvPr id="184" name="Google Shape;184;p28"/>
          <p:cNvSpPr txBox="1"/>
          <p:nvPr>
            <p:ph type="title"/>
          </p:nvPr>
        </p:nvSpPr>
        <p:spPr>
          <a:xfrm>
            <a:off x="251625" y="268650"/>
            <a:ext cx="5453400" cy="5694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Font typeface="Oswald"/>
              <a:buNone/>
              <a:defRPr b="1">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5" name="Google Shape;185;p28"/>
          <p:cNvSpPr txBox="1"/>
          <p:nvPr>
            <p:ph idx="1" type="body"/>
          </p:nvPr>
        </p:nvSpPr>
        <p:spPr>
          <a:xfrm>
            <a:off x="251625" y="962725"/>
            <a:ext cx="4783200" cy="33600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1pPr>
            <a:lvl2pPr indent="-304800" lvl="1" marL="914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2pPr>
            <a:lvl3pPr indent="-304800" lvl="2" marL="1371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3pPr>
            <a:lvl4pPr indent="-304800" lvl="3" marL="1828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indent="-304800" lvl="4" marL="22860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5pPr>
            <a:lvl6pPr indent="-304800" lvl="5" marL="2743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6pPr>
            <a:lvl7pPr indent="-304800" lvl="6" marL="3200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7pPr>
            <a:lvl8pPr indent="-304800" lvl="7" marL="3657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8pPr>
            <a:lvl9pPr indent="-304800" lvl="8" marL="4114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9pPr>
          </a:lstStyle>
          <a:p/>
        </p:txBody>
      </p:sp>
      <p:sp>
        <p:nvSpPr>
          <p:cNvPr id="186" name="Google Shape;186;p28"/>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dk1"/>
                </a:solidFill>
                <a:latin typeface="Proxima Nova"/>
                <a:ea typeface="Proxima Nova"/>
                <a:cs typeface="Proxima Nova"/>
                <a:sym typeface="Proxima Nova"/>
              </a:rPr>
              <a:t>‹#›</a:t>
            </a:fld>
            <a:endParaRPr sz="700">
              <a:solidFill>
                <a:schemeClr val="dk1"/>
              </a:solidFill>
              <a:latin typeface="Proxima Nova"/>
              <a:ea typeface="Proxima Nova"/>
              <a:cs typeface="Proxima Nova"/>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red">
  <p:cSld name="CUSTOM_2_1">
    <p:bg>
      <p:bgPr>
        <a:solidFill>
          <a:srgbClr val="CA0928"/>
        </a:solidFill>
      </p:bgPr>
    </p:bg>
    <p:spTree>
      <p:nvGrpSpPr>
        <p:cNvPr id="187" name="Shape 187"/>
        <p:cNvGrpSpPr/>
        <p:nvPr/>
      </p:nvGrpSpPr>
      <p:grpSpPr>
        <a:xfrm>
          <a:off x="0" y="0"/>
          <a:ext cx="0" cy="0"/>
          <a:chOff x="0" y="0"/>
          <a:chExt cx="0" cy="0"/>
        </a:xfrm>
      </p:grpSpPr>
      <p:pic>
        <p:nvPicPr>
          <p:cNvPr id="188" name="Google Shape;188;p29"/>
          <p:cNvPicPr preferRelativeResize="0"/>
          <p:nvPr/>
        </p:nvPicPr>
        <p:blipFill rotWithShape="1">
          <a:blip r:embed="rId2">
            <a:alphaModFix/>
          </a:blip>
          <a:srcRect b="10" l="0" r="0" t="0"/>
          <a:stretch/>
        </p:blipFill>
        <p:spPr>
          <a:xfrm>
            <a:off x="8677500" y="173676"/>
            <a:ext cx="237651" cy="161751"/>
          </a:xfrm>
          <a:prstGeom prst="rect">
            <a:avLst/>
          </a:prstGeom>
          <a:noFill/>
          <a:ln>
            <a:noFill/>
          </a:ln>
        </p:spPr>
      </p:pic>
      <p:sp>
        <p:nvSpPr>
          <p:cNvPr id="189" name="Google Shape;189;p29"/>
          <p:cNvSpPr txBox="1"/>
          <p:nvPr>
            <p:ph type="title"/>
          </p:nvPr>
        </p:nvSpPr>
        <p:spPr>
          <a:xfrm>
            <a:off x="251625" y="268650"/>
            <a:ext cx="5453400" cy="569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accent6"/>
              </a:buClr>
              <a:buSzPts val="2800"/>
              <a:buFont typeface="Oswald"/>
              <a:buNone/>
              <a:defRPr b="1">
                <a:solidFill>
                  <a:schemeClr val="accent6"/>
                </a:solidFill>
                <a:latin typeface="Oswald"/>
                <a:ea typeface="Oswald"/>
                <a:cs typeface="Oswald"/>
                <a:sym typeface="Oswald"/>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p:txBody>
      </p:sp>
      <p:sp>
        <p:nvSpPr>
          <p:cNvPr id="190" name="Google Shape;190;p29"/>
          <p:cNvSpPr txBox="1"/>
          <p:nvPr>
            <p:ph idx="1" type="body"/>
          </p:nvPr>
        </p:nvSpPr>
        <p:spPr>
          <a:xfrm>
            <a:off x="251625" y="962725"/>
            <a:ext cx="4783200" cy="33600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1pPr>
            <a:lvl2pPr indent="-304800" lvl="1" marL="9144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2pPr>
            <a:lvl3pPr indent="-304800" lvl="2" marL="13716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3pPr>
            <a:lvl4pPr indent="-304800" lvl="3" marL="18288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4pPr>
            <a:lvl5pPr indent="-304800" lvl="4" marL="22860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5pPr>
            <a:lvl6pPr indent="-304800" lvl="5" marL="27432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6pPr>
            <a:lvl7pPr indent="-304800" lvl="6" marL="32004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7pPr>
            <a:lvl8pPr indent="-304800" lvl="7" marL="36576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8pPr>
            <a:lvl9pPr indent="-304800" lvl="8" marL="41148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9pPr>
          </a:lstStyle>
          <a:p/>
        </p:txBody>
      </p:sp>
      <p:sp>
        <p:nvSpPr>
          <p:cNvPr id="191" name="Google Shape;191;p29"/>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black">
  <p:cSld name="CUSTOM_2_1_1">
    <p:bg>
      <p:bgPr>
        <a:solidFill>
          <a:schemeClr val="dk1"/>
        </a:solidFill>
      </p:bgPr>
    </p:bg>
    <p:spTree>
      <p:nvGrpSpPr>
        <p:cNvPr id="192" name="Shape 192"/>
        <p:cNvGrpSpPr/>
        <p:nvPr/>
      </p:nvGrpSpPr>
      <p:grpSpPr>
        <a:xfrm>
          <a:off x="0" y="0"/>
          <a:ext cx="0" cy="0"/>
          <a:chOff x="0" y="0"/>
          <a:chExt cx="0" cy="0"/>
        </a:xfrm>
      </p:grpSpPr>
      <p:pic>
        <p:nvPicPr>
          <p:cNvPr id="193" name="Google Shape;193;p30"/>
          <p:cNvPicPr preferRelativeResize="0"/>
          <p:nvPr/>
        </p:nvPicPr>
        <p:blipFill rotWithShape="1">
          <a:blip r:embed="rId2">
            <a:alphaModFix/>
          </a:blip>
          <a:srcRect b="10" l="0" r="0" t="0"/>
          <a:stretch/>
        </p:blipFill>
        <p:spPr>
          <a:xfrm>
            <a:off x="8677500" y="173676"/>
            <a:ext cx="237651" cy="161751"/>
          </a:xfrm>
          <a:prstGeom prst="rect">
            <a:avLst/>
          </a:prstGeom>
          <a:noFill/>
          <a:ln>
            <a:noFill/>
          </a:ln>
        </p:spPr>
      </p:pic>
      <p:sp>
        <p:nvSpPr>
          <p:cNvPr id="194" name="Google Shape;194;p30"/>
          <p:cNvSpPr txBox="1"/>
          <p:nvPr>
            <p:ph type="title"/>
          </p:nvPr>
        </p:nvSpPr>
        <p:spPr>
          <a:xfrm>
            <a:off x="251625" y="268650"/>
            <a:ext cx="5453400" cy="5694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accent6"/>
              </a:buClr>
              <a:buSzPts val="2800"/>
              <a:buFont typeface="Oswald"/>
              <a:buNone/>
              <a:defRPr b="1">
                <a:solidFill>
                  <a:schemeClr val="accent6"/>
                </a:solidFill>
                <a:latin typeface="Oswald"/>
                <a:ea typeface="Oswald"/>
                <a:cs typeface="Oswald"/>
                <a:sym typeface="Oswald"/>
              </a:defRPr>
            </a:lvl1pPr>
            <a:lvl2pPr lvl="1" rtl="0">
              <a:spcBef>
                <a:spcPts val="0"/>
              </a:spcBef>
              <a:spcAft>
                <a:spcPts val="0"/>
              </a:spcAft>
              <a:buClr>
                <a:schemeClr val="accent6"/>
              </a:buClr>
              <a:buSzPts val="2800"/>
              <a:buNone/>
              <a:defRPr>
                <a:solidFill>
                  <a:schemeClr val="accent6"/>
                </a:solidFill>
              </a:defRPr>
            </a:lvl2pPr>
            <a:lvl3pPr lvl="2" rtl="0">
              <a:spcBef>
                <a:spcPts val="0"/>
              </a:spcBef>
              <a:spcAft>
                <a:spcPts val="0"/>
              </a:spcAft>
              <a:buClr>
                <a:schemeClr val="accent6"/>
              </a:buClr>
              <a:buSzPts val="2800"/>
              <a:buNone/>
              <a:defRPr>
                <a:solidFill>
                  <a:schemeClr val="accent6"/>
                </a:solidFill>
              </a:defRPr>
            </a:lvl3pPr>
            <a:lvl4pPr lvl="3" rtl="0">
              <a:spcBef>
                <a:spcPts val="0"/>
              </a:spcBef>
              <a:spcAft>
                <a:spcPts val="0"/>
              </a:spcAft>
              <a:buClr>
                <a:schemeClr val="accent6"/>
              </a:buClr>
              <a:buSzPts val="2800"/>
              <a:buNone/>
              <a:defRPr>
                <a:solidFill>
                  <a:schemeClr val="accent6"/>
                </a:solidFill>
              </a:defRPr>
            </a:lvl4pPr>
            <a:lvl5pPr lvl="4" rtl="0">
              <a:spcBef>
                <a:spcPts val="0"/>
              </a:spcBef>
              <a:spcAft>
                <a:spcPts val="0"/>
              </a:spcAft>
              <a:buClr>
                <a:schemeClr val="accent6"/>
              </a:buClr>
              <a:buSzPts val="2800"/>
              <a:buNone/>
              <a:defRPr>
                <a:solidFill>
                  <a:schemeClr val="accent6"/>
                </a:solidFill>
              </a:defRPr>
            </a:lvl5pPr>
            <a:lvl6pPr lvl="5" rtl="0">
              <a:spcBef>
                <a:spcPts val="0"/>
              </a:spcBef>
              <a:spcAft>
                <a:spcPts val="0"/>
              </a:spcAft>
              <a:buClr>
                <a:schemeClr val="accent6"/>
              </a:buClr>
              <a:buSzPts val="2800"/>
              <a:buNone/>
              <a:defRPr>
                <a:solidFill>
                  <a:schemeClr val="accent6"/>
                </a:solidFill>
              </a:defRPr>
            </a:lvl6pPr>
            <a:lvl7pPr lvl="6" rtl="0">
              <a:spcBef>
                <a:spcPts val="0"/>
              </a:spcBef>
              <a:spcAft>
                <a:spcPts val="0"/>
              </a:spcAft>
              <a:buClr>
                <a:schemeClr val="accent6"/>
              </a:buClr>
              <a:buSzPts val="2800"/>
              <a:buNone/>
              <a:defRPr>
                <a:solidFill>
                  <a:schemeClr val="accent6"/>
                </a:solidFill>
              </a:defRPr>
            </a:lvl7pPr>
            <a:lvl8pPr lvl="7" rtl="0">
              <a:spcBef>
                <a:spcPts val="0"/>
              </a:spcBef>
              <a:spcAft>
                <a:spcPts val="0"/>
              </a:spcAft>
              <a:buClr>
                <a:schemeClr val="accent6"/>
              </a:buClr>
              <a:buSzPts val="2800"/>
              <a:buNone/>
              <a:defRPr>
                <a:solidFill>
                  <a:schemeClr val="accent6"/>
                </a:solidFill>
              </a:defRPr>
            </a:lvl8pPr>
            <a:lvl9pPr lvl="8" rtl="0">
              <a:spcBef>
                <a:spcPts val="0"/>
              </a:spcBef>
              <a:spcAft>
                <a:spcPts val="0"/>
              </a:spcAft>
              <a:buClr>
                <a:schemeClr val="accent6"/>
              </a:buClr>
              <a:buSzPts val="2800"/>
              <a:buNone/>
              <a:defRPr>
                <a:solidFill>
                  <a:schemeClr val="accent6"/>
                </a:solidFill>
              </a:defRPr>
            </a:lvl9pPr>
          </a:lstStyle>
          <a:p/>
        </p:txBody>
      </p:sp>
      <p:sp>
        <p:nvSpPr>
          <p:cNvPr id="195" name="Google Shape;195;p30"/>
          <p:cNvSpPr txBox="1"/>
          <p:nvPr>
            <p:ph idx="1" type="body"/>
          </p:nvPr>
        </p:nvSpPr>
        <p:spPr>
          <a:xfrm>
            <a:off x="251625" y="962725"/>
            <a:ext cx="4783200" cy="33600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1pPr>
            <a:lvl2pPr indent="-304800" lvl="1" marL="9144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2pPr>
            <a:lvl3pPr indent="-304800" lvl="2" marL="13716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3pPr>
            <a:lvl4pPr indent="-304800" lvl="3" marL="18288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4pPr>
            <a:lvl5pPr indent="-304800" lvl="4" marL="22860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5pPr>
            <a:lvl6pPr indent="-304800" lvl="5" marL="27432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6pPr>
            <a:lvl7pPr indent="-304800" lvl="6" marL="32004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7pPr>
            <a:lvl8pPr indent="-304800" lvl="7" marL="36576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8pPr>
            <a:lvl9pPr indent="-304800" lvl="8" marL="4114800" rtl="0">
              <a:spcBef>
                <a:spcPts val="0"/>
              </a:spcBef>
              <a:spcAft>
                <a:spcPts val="0"/>
              </a:spcAft>
              <a:buClr>
                <a:schemeClr val="accent6"/>
              </a:buClr>
              <a:buSzPts val="1200"/>
              <a:buFont typeface="Proxima Nova"/>
              <a:buChar char="■"/>
              <a:defRPr sz="1200">
                <a:solidFill>
                  <a:schemeClr val="accent6"/>
                </a:solidFill>
                <a:latin typeface="Proxima Nova"/>
                <a:ea typeface="Proxima Nova"/>
                <a:cs typeface="Proxima Nova"/>
                <a:sym typeface="Proxima Nova"/>
              </a:defRPr>
            </a:lvl9pPr>
          </a:lstStyle>
          <a:p/>
        </p:txBody>
      </p:sp>
      <p:sp>
        <p:nvSpPr>
          <p:cNvPr id="196" name="Google Shape;196;p30"/>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ide image">
  <p:cSld name="CUSTOM_4_2">
    <p:spTree>
      <p:nvGrpSpPr>
        <p:cNvPr id="197" name="Shape 197"/>
        <p:cNvGrpSpPr/>
        <p:nvPr/>
      </p:nvGrpSpPr>
      <p:grpSpPr>
        <a:xfrm>
          <a:off x="0" y="0"/>
          <a:ext cx="0" cy="0"/>
          <a:chOff x="0" y="0"/>
          <a:chExt cx="0" cy="0"/>
        </a:xfrm>
      </p:grpSpPr>
      <p:pic>
        <p:nvPicPr>
          <p:cNvPr id="198" name="Google Shape;198;p31"/>
          <p:cNvPicPr preferRelativeResize="0"/>
          <p:nvPr/>
        </p:nvPicPr>
        <p:blipFill>
          <a:blip r:embed="rId2">
            <a:alphaModFix/>
          </a:blip>
          <a:stretch>
            <a:fillRect/>
          </a:stretch>
        </p:blipFill>
        <p:spPr>
          <a:xfrm>
            <a:off x="8677500" y="173676"/>
            <a:ext cx="237651" cy="161751"/>
          </a:xfrm>
          <a:prstGeom prst="rect">
            <a:avLst/>
          </a:prstGeom>
          <a:noFill/>
          <a:ln>
            <a:noFill/>
          </a:ln>
        </p:spPr>
      </p:pic>
      <p:sp>
        <p:nvSpPr>
          <p:cNvPr id="199" name="Google Shape;199;p31"/>
          <p:cNvSpPr/>
          <p:nvPr>
            <p:ph idx="2" type="pic"/>
          </p:nvPr>
        </p:nvSpPr>
        <p:spPr>
          <a:xfrm>
            <a:off x="5029500" y="0"/>
            <a:ext cx="3429000" cy="5143500"/>
          </a:xfrm>
          <a:prstGeom prst="rect">
            <a:avLst/>
          </a:prstGeom>
          <a:noFill/>
          <a:ln>
            <a:noFill/>
          </a:ln>
        </p:spPr>
      </p:sp>
      <p:sp>
        <p:nvSpPr>
          <p:cNvPr id="200" name="Google Shape;200;p31"/>
          <p:cNvSpPr txBox="1"/>
          <p:nvPr>
            <p:ph idx="1" type="body"/>
          </p:nvPr>
        </p:nvSpPr>
        <p:spPr>
          <a:xfrm>
            <a:off x="254950" y="1489450"/>
            <a:ext cx="45309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1pPr>
            <a:lvl2pPr indent="-304800" lvl="1" marL="914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2pPr>
            <a:lvl3pPr indent="-304800" lvl="2" marL="1371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3pPr>
            <a:lvl4pPr indent="-304800" lvl="3" marL="1828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4pPr>
            <a:lvl5pPr indent="-304800" lvl="4" marL="22860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5pPr>
            <a:lvl6pPr indent="-304800" lvl="5" marL="27432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6pPr>
            <a:lvl7pPr indent="-304800" lvl="6" marL="32004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7pPr>
            <a:lvl8pPr indent="-304800" lvl="7" marL="36576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8pPr>
            <a:lvl9pPr indent="-304800" lvl="8" marL="4114800" rtl="0">
              <a:spcBef>
                <a:spcPts val="0"/>
              </a:spcBef>
              <a:spcAft>
                <a:spcPts val="0"/>
              </a:spcAft>
              <a:buClr>
                <a:schemeClr val="dk1"/>
              </a:buClr>
              <a:buSzPts val="1200"/>
              <a:buFont typeface="Proxima Nova"/>
              <a:buChar char="■"/>
              <a:defRPr sz="1200">
                <a:solidFill>
                  <a:schemeClr val="dk1"/>
                </a:solidFill>
                <a:latin typeface="Proxima Nova"/>
                <a:ea typeface="Proxima Nova"/>
                <a:cs typeface="Proxima Nova"/>
                <a:sym typeface="Proxima Nova"/>
              </a:defRPr>
            </a:lvl9pPr>
          </a:lstStyle>
          <a:p/>
        </p:txBody>
      </p:sp>
      <p:sp>
        <p:nvSpPr>
          <p:cNvPr id="201" name="Google Shape;201;p31"/>
          <p:cNvSpPr txBox="1"/>
          <p:nvPr>
            <p:ph type="title"/>
          </p:nvPr>
        </p:nvSpPr>
        <p:spPr>
          <a:xfrm>
            <a:off x="254950" y="863000"/>
            <a:ext cx="4538400" cy="4683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Font typeface="Oswald"/>
              <a:buNone/>
              <a:defRPr b="1">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2" name="Google Shape;202;p31"/>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dk1"/>
                </a:solidFill>
                <a:latin typeface="Proxima Nova"/>
                <a:ea typeface="Proxima Nova"/>
                <a:cs typeface="Proxima Nova"/>
                <a:sym typeface="Proxima Nova"/>
              </a:rPr>
              <a:t>‹#›</a:t>
            </a:fld>
            <a:endParaRPr sz="700">
              <a:solidFill>
                <a:schemeClr val="dk1"/>
              </a:solidFill>
              <a:latin typeface="Proxima Nova"/>
              <a:ea typeface="Proxima Nova"/>
              <a:cs typeface="Proxima Nova"/>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side image (black)">
  <p:cSld name="CUSTOM_4_2_1">
    <p:bg>
      <p:bgPr>
        <a:solidFill>
          <a:schemeClr val="dk1"/>
        </a:solidFill>
      </p:bgPr>
    </p:bg>
    <p:spTree>
      <p:nvGrpSpPr>
        <p:cNvPr id="203" name="Shape 203"/>
        <p:cNvGrpSpPr/>
        <p:nvPr/>
      </p:nvGrpSpPr>
      <p:grpSpPr>
        <a:xfrm>
          <a:off x="0" y="0"/>
          <a:ext cx="0" cy="0"/>
          <a:chOff x="0" y="0"/>
          <a:chExt cx="0" cy="0"/>
        </a:xfrm>
      </p:grpSpPr>
      <p:sp>
        <p:nvSpPr>
          <p:cNvPr id="204" name="Google Shape;204;p32"/>
          <p:cNvSpPr/>
          <p:nvPr>
            <p:ph idx="2" type="pic"/>
          </p:nvPr>
        </p:nvSpPr>
        <p:spPr>
          <a:xfrm>
            <a:off x="5029500" y="0"/>
            <a:ext cx="3429000" cy="5143500"/>
          </a:xfrm>
          <a:prstGeom prst="rect">
            <a:avLst/>
          </a:prstGeom>
          <a:noFill/>
          <a:ln>
            <a:noFill/>
          </a:ln>
        </p:spPr>
      </p:sp>
      <p:sp>
        <p:nvSpPr>
          <p:cNvPr id="205" name="Google Shape;205;p32"/>
          <p:cNvSpPr txBox="1"/>
          <p:nvPr>
            <p:ph idx="1" type="body"/>
          </p:nvPr>
        </p:nvSpPr>
        <p:spPr>
          <a:xfrm>
            <a:off x="254000" y="1489450"/>
            <a:ext cx="4530900" cy="28347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1pPr>
            <a:lvl2pPr indent="-304800" lvl="1" marL="9144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2pPr>
            <a:lvl3pPr indent="-304800" lvl="2" marL="13716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3pPr>
            <a:lvl4pPr indent="-304800" lvl="3" marL="18288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4pPr>
            <a:lvl5pPr indent="-304800" lvl="4" marL="22860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5pPr>
            <a:lvl6pPr indent="-304800" lvl="5" marL="27432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6pPr>
            <a:lvl7pPr indent="-304800" lvl="6" marL="32004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7pPr>
            <a:lvl8pPr indent="-304800" lvl="7" marL="36576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8pPr>
            <a:lvl9pPr indent="-304800" lvl="8" marL="4114800" rtl="0">
              <a:spcBef>
                <a:spcPts val="0"/>
              </a:spcBef>
              <a:spcAft>
                <a:spcPts val="0"/>
              </a:spcAft>
              <a:buClr>
                <a:schemeClr val="lt1"/>
              </a:buClr>
              <a:buSzPts val="1200"/>
              <a:buFont typeface="Proxima Nova"/>
              <a:buChar char="■"/>
              <a:defRPr sz="1200">
                <a:solidFill>
                  <a:schemeClr val="lt1"/>
                </a:solidFill>
                <a:latin typeface="Proxima Nova"/>
                <a:ea typeface="Proxima Nova"/>
                <a:cs typeface="Proxima Nova"/>
                <a:sym typeface="Proxima Nova"/>
              </a:defRPr>
            </a:lvl9pPr>
          </a:lstStyle>
          <a:p/>
        </p:txBody>
      </p:sp>
      <p:sp>
        <p:nvSpPr>
          <p:cNvPr id="206" name="Google Shape;206;p32"/>
          <p:cNvSpPr txBox="1"/>
          <p:nvPr>
            <p:ph type="title"/>
          </p:nvPr>
        </p:nvSpPr>
        <p:spPr>
          <a:xfrm>
            <a:off x="250250" y="863000"/>
            <a:ext cx="4538400" cy="468300"/>
          </a:xfrm>
          <a:prstGeom prst="rect">
            <a:avLst/>
          </a:prstGeom>
        </p:spPr>
        <p:txBody>
          <a:bodyPr anchorCtr="0" anchor="t" bIns="91425" lIns="91425" spcFirstLastPara="1" rIns="91425" wrap="square" tIns="91425">
            <a:spAutoFit/>
          </a:bodyPr>
          <a:lstStyle>
            <a:lvl1pPr lvl="0" rtl="0">
              <a:spcBef>
                <a:spcPts val="0"/>
              </a:spcBef>
              <a:spcAft>
                <a:spcPts val="0"/>
              </a:spcAft>
              <a:buClr>
                <a:schemeClr val="lt1"/>
              </a:buClr>
              <a:buSzPts val="2800"/>
              <a:buFont typeface="Oswald"/>
              <a:buNone/>
              <a:defRPr b="1">
                <a:solidFill>
                  <a:schemeClr val="lt1"/>
                </a:solidFill>
                <a:latin typeface="Oswald"/>
                <a:ea typeface="Oswald"/>
                <a:cs typeface="Oswald"/>
                <a:sym typeface="Oswald"/>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pic>
        <p:nvPicPr>
          <p:cNvPr id="207" name="Google Shape;207;p32"/>
          <p:cNvPicPr preferRelativeResize="0"/>
          <p:nvPr/>
        </p:nvPicPr>
        <p:blipFill rotWithShape="1">
          <a:blip r:embed="rId2">
            <a:alphaModFix/>
          </a:blip>
          <a:srcRect b="10" l="0" r="0" t="0"/>
          <a:stretch/>
        </p:blipFill>
        <p:spPr>
          <a:xfrm>
            <a:off x="8677500" y="173676"/>
            <a:ext cx="237651" cy="161751"/>
          </a:xfrm>
          <a:prstGeom prst="rect">
            <a:avLst/>
          </a:prstGeom>
          <a:noFill/>
          <a:ln>
            <a:noFill/>
          </a:ln>
        </p:spPr>
      </p:pic>
      <p:sp>
        <p:nvSpPr>
          <p:cNvPr id="208" name="Google Shape;208;p32"/>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4_1">
    <p:spTree>
      <p:nvGrpSpPr>
        <p:cNvPr id="209" name="Shape 209"/>
        <p:cNvGrpSpPr/>
        <p:nvPr/>
      </p:nvGrpSpPr>
      <p:grpSpPr>
        <a:xfrm>
          <a:off x="0" y="0"/>
          <a:ext cx="0" cy="0"/>
          <a:chOff x="0" y="0"/>
          <a:chExt cx="0" cy="0"/>
        </a:xfrm>
      </p:grpSpPr>
      <p:pic>
        <p:nvPicPr>
          <p:cNvPr id="210" name="Google Shape;210;p33"/>
          <p:cNvPicPr preferRelativeResize="0"/>
          <p:nvPr/>
        </p:nvPicPr>
        <p:blipFill>
          <a:blip r:embed="rId2">
            <a:alphaModFix/>
          </a:blip>
          <a:stretch>
            <a:fillRect/>
          </a:stretch>
        </p:blipFill>
        <p:spPr>
          <a:xfrm>
            <a:off x="8677500" y="173676"/>
            <a:ext cx="237651" cy="161751"/>
          </a:xfrm>
          <a:prstGeom prst="rect">
            <a:avLst/>
          </a:prstGeom>
          <a:noFill/>
          <a:ln>
            <a:noFill/>
          </a:ln>
        </p:spPr>
      </p:pic>
      <p:cxnSp>
        <p:nvCxnSpPr>
          <p:cNvPr id="211" name="Google Shape;211;p33"/>
          <p:cNvCxnSpPr/>
          <p:nvPr/>
        </p:nvCxnSpPr>
        <p:spPr>
          <a:xfrm>
            <a:off x="2150200" y="2748850"/>
            <a:ext cx="0" cy="1995600"/>
          </a:xfrm>
          <a:prstGeom prst="straightConnector1">
            <a:avLst/>
          </a:prstGeom>
          <a:noFill/>
          <a:ln cap="flat" cmpd="sng" w="9525">
            <a:solidFill>
              <a:srgbClr val="D9D9D9"/>
            </a:solidFill>
            <a:prstDash val="solid"/>
            <a:round/>
            <a:headEnd len="med" w="med" type="none"/>
            <a:tailEnd len="med" w="med" type="none"/>
          </a:ln>
        </p:spPr>
      </p:cxnSp>
      <p:cxnSp>
        <p:nvCxnSpPr>
          <p:cNvPr id="212" name="Google Shape;212;p33"/>
          <p:cNvCxnSpPr/>
          <p:nvPr/>
        </p:nvCxnSpPr>
        <p:spPr>
          <a:xfrm>
            <a:off x="4470025" y="2748850"/>
            <a:ext cx="0" cy="1995600"/>
          </a:xfrm>
          <a:prstGeom prst="straightConnector1">
            <a:avLst/>
          </a:prstGeom>
          <a:noFill/>
          <a:ln cap="flat" cmpd="sng" w="9525">
            <a:solidFill>
              <a:srgbClr val="D9D9D9"/>
            </a:solidFill>
            <a:prstDash val="solid"/>
            <a:round/>
            <a:headEnd len="med" w="med" type="none"/>
            <a:tailEnd len="med" w="med" type="none"/>
          </a:ln>
        </p:spPr>
      </p:cxnSp>
      <p:cxnSp>
        <p:nvCxnSpPr>
          <p:cNvPr id="213" name="Google Shape;213;p33"/>
          <p:cNvCxnSpPr/>
          <p:nvPr/>
        </p:nvCxnSpPr>
        <p:spPr>
          <a:xfrm>
            <a:off x="6799825" y="2748850"/>
            <a:ext cx="0" cy="1995600"/>
          </a:xfrm>
          <a:prstGeom prst="straightConnector1">
            <a:avLst/>
          </a:prstGeom>
          <a:noFill/>
          <a:ln cap="flat" cmpd="sng" w="9525">
            <a:solidFill>
              <a:srgbClr val="D9D9D9"/>
            </a:solidFill>
            <a:prstDash val="solid"/>
            <a:round/>
            <a:headEnd len="med" w="med" type="none"/>
            <a:tailEnd len="med" w="med" type="none"/>
          </a:ln>
        </p:spPr>
      </p:cxnSp>
      <p:sp>
        <p:nvSpPr>
          <p:cNvPr id="214" name="Google Shape;214;p33"/>
          <p:cNvSpPr txBox="1"/>
          <p:nvPr>
            <p:ph type="title"/>
          </p:nvPr>
        </p:nvSpPr>
        <p:spPr>
          <a:xfrm>
            <a:off x="248200" y="635825"/>
            <a:ext cx="4865700" cy="569100"/>
          </a:xfrm>
          <a:prstGeom prst="rect">
            <a:avLst/>
          </a:prstGeom>
        </p:spPr>
        <p:txBody>
          <a:bodyPr anchorCtr="0" anchor="t" bIns="91425" lIns="91425" spcFirstLastPara="1" rIns="91425" wrap="square" tIns="91425">
            <a:spAutoFit/>
          </a:bodyPr>
          <a:lstStyle>
            <a:lvl1pPr lvl="0" rtl="0">
              <a:spcBef>
                <a:spcPts val="0"/>
              </a:spcBef>
              <a:spcAft>
                <a:spcPts val="0"/>
              </a:spcAft>
              <a:buSzPts val="2800"/>
              <a:buFont typeface="Oswald"/>
              <a:buNone/>
              <a:defRPr b="1">
                <a:latin typeface="Oswald"/>
                <a:ea typeface="Oswald"/>
                <a:cs typeface="Oswald"/>
                <a:sym typeface="Oswa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5" name="Google Shape;215;p33"/>
          <p:cNvSpPr txBox="1"/>
          <p:nvPr>
            <p:ph idx="1" type="body"/>
          </p:nvPr>
        </p:nvSpPr>
        <p:spPr>
          <a:xfrm>
            <a:off x="248200" y="1175200"/>
            <a:ext cx="8162100" cy="1345800"/>
          </a:xfrm>
          <a:prstGeom prst="rect">
            <a:avLst/>
          </a:prstGeom>
        </p:spPr>
        <p:txBody>
          <a:bodyPr anchorCtr="0" anchor="t" bIns="91425" lIns="91425" spcFirstLastPara="1" rIns="91425" wrap="square" tIns="91425">
            <a:spAutoFit/>
          </a:bodyPr>
          <a:lstStyle>
            <a:lvl1pPr indent="-304800" lvl="0" marL="457200" rtl="0">
              <a:spcBef>
                <a:spcPts val="0"/>
              </a:spcBef>
              <a:spcAft>
                <a:spcPts val="0"/>
              </a:spcAft>
              <a:buSzPts val="1200"/>
              <a:buFont typeface="Proxima Nova"/>
              <a:buChar char="●"/>
              <a:defRPr sz="1200">
                <a:latin typeface="Proxima Nova"/>
                <a:ea typeface="Proxima Nova"/>
                <a:cs typeface="Proxima Nova"/>
                <a:sym typeface="Proxima Nova"/>
              </a:defRPr>
            </a:lvl1pPr>
            <a:lvl2pPr indent="-304800" lvl="1" marL="914400" rtl="0">
              <a:spcBef>
                <a:spcPts val="0"/>
              </a:spcBef>
              <a:spcAft>
                <a:spcPts val="0"/>
              </a:spcAft>
              <a:buSzPts val="1200"/>
              <a:buFont typeface="Proxima Nova"/>
              <a:buChar char="○"/>
              <a:defRPr sz="1200">
                <a:latin typeface="Proxima Nova"/>
                <a:ea typeface="Proxima Nova"/>
                <a:cs typeface="Proxima Nova"/>
                <a:sym typeface="Proxima Nova"/>
              </a:defRPr>
            </a:lvl2pPr>
            <a:lvl3pPr indent="-304800" lvl="2" marL="1371600" rtl="0">
              <a:spcBef>
                <a:spcPts val="0"/>
              </a:spcBef>
              <a:spcAft>
                <a:spcPts val="0"/>
              </a:spcAft>
              <a:buSzPts val="1200"/>
              <a:buFont typeface="Proxima Nova"/>
              <a:buChar char="■"/>
              <a:defRPr sz="1200">
                <a:latin typeface="Proxima Nova"/>
                <a:ea typeface="Proxima Nova"/>
                <a:cs typeface="Proxima Nova"/>
                <a:sym typeface="Proxima Nova"/>
              </a:defRPr>
            </a:lvl3pPr>
            <a:lvl4pPr indent="-304800" lvl="3" marL="1828800" rtl="0">
              <a:spcBef>
                <a:spcPts val="0"/>
              </a:spcBef>
              <a:spcAft>
                <a:spcPts val="0"/>
              </a:spcAft>
              <a:buSzPts val="1200"/>
              <a:buFont typeface="Proxima Nova"/>
              <a:buChar char="●"/>
              <a:defRPr sz="1200">
                <a:latin typeface="Proxima Nova"/>
                <a:ea typeface="Proxima Nova"/>
                <a:cs typeface="Proxima Nova"/>
                <a:sym typeface="Proxima Nova"/>
              </a:defRPr>
            </a:lvl4pPr>
            <a:lvl5pPr indent="-304800" lvl="4" marL="2286000" rtl="0">
              <a:spcBef>
                <a:spcPts val="0"/>
              </a:spcBef>
              <a:spcAft>
                <a:spcPts val="0"/>
              </a:spcAft>
              <a:buSzPts val="1200"/>
              <a:buFont typeface="Proxima Nova"/>
              <a:buChar char="○"/>
              <a:defRPr sz="1200">
                <a:latin typeface="Proxima Nova"/>
                <a:ea typeface="Proxima Nova"/>
                <a:cs typeface="Proxima Nova"/>
                <a:sym typeface="Proxima Nova"/>
              </a:defRPr>
            </a:lvl5pPr>
            <a:lvl6pPr indent="-304800" lvl="5" marL="2743200" rtl="0">
              <a:spcBef>
                <a:spcPts val="0"/>
              </a:spcBef>
              <a:spcAft>
                <a:spcPts val="0"/>
              </a:spcAft>
              <a:buSzPts val="1200"/>
              <a:buFont typeface="Proxima Nova"/>
              <a:buChar char="■"/>
              <a:defRPr sz="1200">
                <a:latin typeface="Proxima Nova"/>
                <a:ea typeface="Proxima Nova"/>
                <a:cs typeface="Proxima Nova"/>
                <a:sym typeface="Proxima Nova"/>
              </a:defRPr>
            </a:lvl6pPr>
            <a:lvl7pPr indent="-304800" lvl="6" marL="3200400" rtl="0">
              <a:spcBef>
                <a:spcPts val="0"/>
              </a:spcBef>
              <a:spcAft>
                <a:spcPts val="0"/>
              </a:spcAft>
              <a:buSzPts val="1200"/>
              <a:buFont typeface="Proxima Nova"/>
              <a:buChar char="●"/>
              <a:defRPr sz="1200">
                <a:latin typeface="Proxima Nova"/>
                <a:ea typeface="Proxima Nova"/>
                <a:cs typeface="Proxima Nova"/>
                <a:sym typeface="Proxima Nova"/>
              </a:defRPr>
            </a:lvl7pPr>
            <a:lvl8pPr indent="-304800" lvl="7" marL="3657600" rtl="0">
              <a:spcBef>
                <a:spcPts val="0"/>
              </a:spcBef>
              <a:spcAft>
                <a:spcPts val="0"/>
              </a:spcAft>
              <a:buSzPts val="1200"/>
              <a:buFont typeface="Proxima Nova"/>
              <a:buChar char="○"/>
              <a:defRPr sz="1200">
                <a:latin typeface="Proxima Nova"/>
                <a:ea typeface="Proxima Nova"/>
                <a:cs typeface="Proxima Nova"/>
                <a:sym typeface="Proxima Nova"/>
              </a:defRPr>
            </a:lvl8pPr>
            <a:lvl9pPr indent="-304800" lvl="8" marL="4114800" rtl="0">
              <a:spcBef>
                <a:spcPts val="0"/>
              </a:spcBef>
              <a:spcAft>
                <a:spcPts val="0"/>
              </a:spcAft>
              <a:buSzPts val="1200"/>
              <a:buFont typeface="Proxima Nova"/>
              <a:buChar char="■"/>
              <a:defRPr sz="1200">
                <a:latin typeface="Proxima Nova"/>
                <a:ea typeface="Proxima Nova"/>
                <a:cs typeface="Proxima Nova"/>
                <a:sym typeface="Proxima Nova"/>
              </a:defRPr>
            </a:lvl9pPr>
          </a:lstStyle>
          <a:p/>
        </p:txBody>
      </p:sp>
      <p:sp>
        <p:nvSpPr>
          <p:cNvPr id="216" name="Google Shape;216;p33"/>
          <p:cNvSpPr txBox="1"/>
          <p:nvPr>
            <p:ph idx="2" type="body"/>
          </p:nvPr>
        </p:nvSpPr>
        <p:spPr>
          <a:xfrm>
            <a:off x="367600" y="3806250"/>
            <a:ext cx="1202700" cy="8904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Font typeface="Proxima Nova"/>
              <a:buChar char="●"/>
              <a:defRPr sz="1000">
                <a:latin typeface="Proxima Nova"/>
                <a:ea typeface="Proxima Nova"/>
                <a:cs typeface="Proxima Nova"/>
                <a:sym typeface="Proxima Nova"/>
              </a:defRPr>
            </a:lvl1pPr>
            <a:lvl2pPr indent="-292100" lvl="1" marL="914400" rtl="0">
              <a:spcBef>
                <a:spcPts val="0"/>
              </a:spcBef>
              <a:spcAft>
                <a:spcPts val="0"/>
              </a:spcAft>
              <a:buSzPts val="1000"/>
              <a:buFont typeface="Proxima Nova"/>
              <a:buChar char="○"/>
              <a:defRPr sz="1000">
                <a:latin typeface="Proxima Nova"/>
                <a:ea typeface="Proxima Nova"/>
                <a:cs typeface="Proxima Nova"/>
                <a:sym typeface="Proxima Nova"/>
              </a:defRPr>
            </a:lvl2pPr>
            <a:lvl3pPr indent="-292100" lvl="2" marL="1371600" rtl="0">
              <a:spcBef>
                <a:spcPts val="0"/>
              </a:spcBef>
              <a:spcAft>
                <a:spcPts val="0"/>
              </a:spcAft>
              <a:buSzPts val="1000"/>
              <a:buFont typeface="Proxima Nova"/>
              <a:buChar char="■"/>
              <a:defRPr sz="1000">
                <a:latin typeface="Proxima Nova"/>
                <a:ea typeface="Proxima Nova"/>
                <a:cs typeface="Proxima Nova"/>
                <a:sym typeface="Proxima Nova"/>
              </a:defRPr>
            </a:lvl3pPr>
            <a:lvl4pPr indent="-292100" lvl="3" marL="1828800" rtl="0">
              <a:spcBef>
                <a:spcPts val="0"/>
              </a:spcBef>
              <a:spcAft>
                <a:spcPts val="0"/>
              </a:spcAft>
              <a:buSzPts val="1000"/>
              <a:buFont typeface="Proxima Nova"/>
              <a:buChar char="●"/>
              <a:defRPr sz="1000">
                <a:latin typeface="Proxima Nova"/>
                <a:ea typeface="Proxima Nova"/>
                <a:cs typeface="Proxima Nova"/>
                <a:sym typeface="Proxima Nova"/>
              </a:defRPr>
            </a:lvl4pPr>
            <a:lvl5pPr indent="-292100" lvl="4" marL="2286000" rtl="0">
              <a:spcBef>
                <a:spcPts val="0"/>
              </a:spcBef>
              <a:spcAft>
                <a:spcPts val="0"/>
              </a:spcAft>
              <a:buSzPts val="1000"/>
              <a:buFont typeface="Proxima Nova"/>
              <a:buChar char="○"/>
              <a:defRPr sz="1000">
                <a:latin typeface="Proxima Nova"/>
                <a:ea typeface="Proxima Nova"/>
                <a:cs typeface="Proxima Nova"/>
                <a:sym typeface="Proxima Nova"/>
              </a:defRPr>
            </a:lvl5pPr>
            <a:lvl6pPr indent="-292100" lvl="5" marL="2743200" rtl="0">
              <a:spcBef>
                <a:spcPts val="0"/>
              </a:spcBef>
              <a:spcAft>
                <a:spcPts val="0"/>
              </a:spcAft>
              <a:buSzPts val="1000"/>
              <a:buFont typeface="Proxima Nova"/>
              <a:buChar char="■"/>
              <a:defRPr sz="1000">
                <a:latin typeface="Proxima Nova"/>
                <a:ea typeface="Proxima Nova"/>
                <a:cs typeface="Proxima Nova"/>
                <a:sym typeface="Proxima Nova"/>
              </a:defRPr>
            </a:lvl6pPr>
            <a:lvl7pPr indent="-292100" lvl="6" marL="3200400" rtl="0">
              <a:spcBef>
                <a:spcPts val="0"/>
              </a:spcBef>
              <a:spcAft>
                <a:spcPts val="0"/>
              </a:spcAft>
              <a:buSzPts val="1000"/>
              <a:buFont typeface="Proxima Nova"/>
              <a:buChar char="●"/>
              <a:defRPr sz="1000">
                <a:latin typeface="Proxima Nova"/>
                <a:ea typeface="Proxima Nova"/>
                <a:cs typeface="Proxima Nova"/>
                <a:sym typeface="Proxima Nova"/>
              </a:defRPr>
            </a:lvl7pPr>
            <a:lvl8pPr indent="-292100" lvl="7" marL="3657600" rtl="0">
              <a:spcBef>
                <a:spcPts val="0"/>
              </a:spcBef>
              <a:spcAft>
                <a:spcPts val="0"/>
              </a:spcAft>
              <a:buSzPts val="1000"/>
              <a:buFont typeface="Proxima Nova"/>
              <a:buChar char="○"/>
              <a:defRPr sz="1000">
                <a:latin typeface="Proxima Nova"/>
                <a:ea typeface="Proxima Nova"/>
                <a:cs typeface="Proxima Nova"/>
                <a:sym typeface="Proxima Nova"/>
              </a:defRPr>
            </a:lvl8pPr>
            <a:lvl9pPr indent="-292100" lvl="8" marL="4114800" rtl="0">
              <a:spcBef>
                <a:spcPts val="0"/>
              </a:spcBef>
              <a:spcAft>
                <a:spcPts val="0"/>
              </a:spcAft>
              <a:buSzPts val="1000"/>
              <a:buFont typeface="Proxima Nova"/>
              <a:buChar char="■"/>
              <a:defRPr sz="1000">
                <a:latin typeface="Proxima Nova"/>
                <a:ea typeface="Proxima Nova"/>
                <a:cs typeface="Proxima Nova"/>
                <a:sym typeface="Proxima Nova"/>
              </a:defRPr>
            </a:lvl9pPr>
          </a:lstStyle>
          <a:p/>
        </p:txBody>
      </p:sp>
      <p:sp>
        <p:nvSpPr>
          <p:cNvPr id="217" name="Google Shape;217;p33"/>
          <p:cNvSpPr txBox="1"/>
          <p:nvPr>
            <p:ph idx="3" type="body"/>
          </p:nvPr>
        </p:nvSpPr>
        <p:spPr>
          <a:xfrm>
            <a:off x="2708763" y="3806250"/>
            <a:ext cx="1202700" cy="8904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Font typeface="Proxima Nova"/>
              <a:buChar char="●"/>
              <a:defRPr sz="1000">
                <a:latin typeface="Proxima Nova"/>
                <a:ea typeface="Proxima Nova"/>
                <a:cs typeface="Proxima Nova"/>
                <a:sym typeface="Proxima Nova"/>
              </a:defRPr>
            </a:lvl1pPr>
            <a:lvl2pPr indent="-292100" lvl="1" marL="914400" rtl="0">
              <a:spcBef>
                <a:spcPts val="0"/>
              </a:spcBef>
              <a:spcAft>
                <a:spcPts val="0"/>
              </a:spcAft>
              <a:buSzPts val="1000"/>
              <a:buFont typeface="Proxima Nova"/>
              <a:buChar char="○"/>
              <a:defRPr sz="1000">
                <a:latin typeface="Proxima Nova"/>
                <a:ea typeface="Proxima Nova"/>
                <a:cs typeface="Proxima Nova"/>
                <a:sym typeface="Proxima Nova"/>
              </a:defRPr>
            </a:lvl2pPr>
            <a:lvl3pPr indent="-292100" lvl="2" marL="1371600" rtl="0">
              <a:spcBef>
                <a:spcPts val="0"/>
              </a:spcBef>
              <a:spcAft>
                <a:spcPts val="0"/>
              </a:spcAft>
              <a:buSzPts val="1000"/>
              <a:buFont typeface="Proxima Nova"/>
              <a:buChar char="■"/>
              <a:defRPr sz="1000">
                <a:latin typeface="Proxima Nova"/>
                <a:ea typeface="Proxima Nova"/>
                <a:cs typeface="Proxima Nova"/>
                <a:sym typeface="Proxima Nova"/>
              </a:defRPr>
            </a:lvl3pPr>
            <a:lvl4pPr indent="-292100" lvl="3" marL="1828800" rtl="0">
              <a:spcBef>
                <a:spcPts val="0"/>
              </a:spcBef>
              <a:spcAft>
                <a:spcPts val="0"/>
              </a:spcAft>
              <a:buSzPts val="1000"/>
              <a:buFont typeface="Proxima Nova"/>
              <a:buChar char="●"/>
              <a:defRPr sz="1000">
                <a:latin typeface="Proxima Nova"/>
                <a:ea typeface="Proxima Nova"/>
                <a:cs typeface="Proxima Nova"/>
                <a:sym typeface="Proxima Nova"/>
              </a:defRPr>
            </a:lvl4pPr>
            <a:lvl5pPr indent="-292100" lvl="4" marL="2286000" rtl="0">
              <a:spcBef>
                <a:spcPts val="0"/>
              </a:spcBef>
              <a:spcAft>
                <a:spcPts val="0"/>
              </a:spcAft>
              <a:buSzPts val="1000"/>
              <a:buFont typeface="Proxima Nova"/>
              <a:buChar char="○"/>
              <a:defRPr sz="1000">
                <a:latin typeface="Proxima Nova"/>
                <a:ea typeface="Proxima Nova"/>
                <a:cs typeface="Proxima Nova"/>
                <a:sym typeface="Proxima Nova"/>
              </a:defRPr>
            </a:lvl5pPr>
            <a:lvl6pPr indent="-292100" lvl="5" marL="2743200" rtl="0">
              <a:spcBef>
                <a:spcPts val="0"/>
              </a:spcBef>
              <a:spcAft>
                <a:spcPts val="0"/>
              </a:spcAft>
              <a:buSzPts val="1000"/>
              <a:buFont typeface="Proxima Nova"/>
              <a:buChar char="■"/>
              <a:defRPr sz="1000">
                <a:latin typeface="Proxima Nova"/>
                <a:ea typeface="Proxima Nova"/>
                <a:cs typeface="Proxima Nova"/>
                <a:sym typeface="Proxima Nova"/>
              </a:defRPr>
            </a:lvl6pPr>
            <a:lvl7pPr indent="-292100" lvl="6" marL="3200400" rtl="0">
              <a:spcBef>
                <a:spcPts val="0"/>
              </a:spcBef>
              <a:spcAft>
                <a:spcPts val="0"/>
              </a:spcAft>
              <a:buSzPts val="1000"/>
              <a:buFont typeface="Proxima Nova"/>
              <a:buChar char="●"/>
              <a:defRPr sz="1000">
                <a:latin typeface="Proxima Nova"/>
                <a:ea typeface="Proxima Nova"/>
                <a:cs typeface="Proxima Nova"/>
                <a:sym typeface="Proxima Nova"/>
              </a:defRPr>
            </a:lvl7pPr>
            <a:lvl8pPr indent="-292100" lvl="7" marL="3657600" rtl="0">
              <a:spcBef>
                <a:spcPts val="0"/>
              </a:spcBef>
              <a:spcAft>
                <a:spcPts val="0"/>
              </a:spcAft>
              <a:buSzPts val="1000"/>
              <a:buFont typeface="Proxima Nova"/>
              <a:buChar char="○"/>
              <a:defRPr sz="1000">
                <a:latin typeface="Proxima Nova"/>
                <a:ea typeface="Proxima Nova"/>
                <a:cs typeface="Proxima Nova"/>
                <a:sym typeface="Proxima Nova"/>
              </a:defRPr>
            </a:lvl8pPr>
            <a:lvl9pPr indent="-292100" lvl="8" marL="4114800" rtl="0">
              <a:spcBef>
                <a:spcPts val="0"/>
              </a:spcBef>
              <a:spcAft>
                <a:spcPts val="0"/>
              </a:spcAft>
              <a:buSzPts val="1000"/>
              <a:buFont typeface="Proxima Nova"/>
              <a:buChar char="■"/>
              <a:defRPr sz="1000">
                <a:latin typeface="Proxima Nova"/>
                <a:ea typeface="Proxima Nova"/>
                <a:cs typeface="Proxima Nova"/>
                <a:sym typeface="Proxima Nova"/>
              </a:defRPr>
            </a:lvl9pPr>
          </a:lstStyle>
          <a:p/>
        </p:txBody>
      </p:sp>
      <p:sp>
        <p:nvSpPr>
          <p:cNvPr id="218" name="Google Shape;218;p33"/>
          <p:cNvSpPr txBox="1"/>
          <p:nvPr>
            <p:ph idx="4" type="body"/>
          </p:nvPr>
        </p:nvSpPr>
        <p:spPr>
          <a:xfrm>
            <a:off x="5033563" y="3806250"/>
            <a:ext cx="1202700" cy="8904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Font typeface="Proxima Nova"/>
              <a:buChar char="●"/>
              <a:defRPr sz="1000">
                <a:latin typeface="Proxima Nova"/>
                <a:ea typeface="Proxima Nova"/>
                <a:cs typeface="Proxima Nova"/>
                <a:sym typeface="Proxima Nova"/>
              </a:defRPr>
            </a:lvl1pPr>
            <a:lvl2pPr indent="-292100" lvl="1" marL="914400" rtl="0">
              <a:spcBef>
                <a:spcPts val="0"/>
              </a:spcBef>
              <a:spcAft>
                <a:spcPts val="0"/>
              </a:spcAft>
              <a:buSzPts val="1000"/>
              <a:buFont typeface="Proxima Nova"/>
              <a:buChar char="○"/>
              <a:defRPr sz="1000">
                <a:latin typeface="Proxima Nova"/>
                <a:ea typeface="Proxima Nova"/>
                <a:cs typeface="Proxima Nova"/>
                <a:sym typeface="Proxima Nova"/>
              </a:defRPr>
            </a:lvl2pPr>
            <a:lvl3pPr indent="-292100" lvl="2" marL="1371600" rtl="0">
              <a:spcBef>
                <a:spcPts val="0"/>
              </a:spcBef>
              <a:spcAft>
                <a:spcPts val="0"/>
              </a:spcAft>
              <a:buSzPts val="1000"/>
              <a:buFont typeface="Proxima Nova"/>
              <a:buChar char="■"/>
              <a:defRPr sz="1000">
                <a:latin typeface="Proxima Nova"/>
                <a:ea typeface="Proxima Nova"/>
                <a:cs typeface="Proxima Nova"/>
                <a:sym typeface="Proxima Nova"/>
              </a:defRPr>
            </a:lvl3pPr>
            <a:lvl4pPr indent="-292100" lvl="3" marL="1828800" rtl="0">
              <a:spcBef>
                <a:spcPts val="0"/>
              </a:spcBef>
              <a:spcAft>
                <a:spcPts val="0"/>
              </a:spcAft>
              <a:buSzPts val="1000"/>
              <a:buFont typeface="Proxima Nova"/>
              <a:buChar char="●"/>
              <a:defRPr sz="1000">
                <a:latin typeface="Proxima Nova"/>
                <a:ea typeface="Proxima Nova"/>
                <a:cs typeface="Proxima Nova"/>
                <a:sym typeface="Proxima Nova"/>
              </a:defRPr>
            </a:lvl4pPr>
            <a:lvl5pPr indent="-292100" lvl="4" marL="2286000" rtl="0">
              <a:spcBef>
                <a:spcPts val="0"/>
              </a:spcBef>
              <a:spcAft>
                <a:spcPts val="0"/>
              </a:spcAft>
              <a:buSzPts val="1000"/>
              <a:buFont typeface="Proxima Nova"/>
              <a:buChar char="○"/>
              <a:defRPr sz="1000">
                <a:latin typeface="Proxima Nova"/>
                <a:ea typeface="Proxima Nova"/>
                <a:cs typeface="Proxima Nova"/>
                <a:sym typeface="Proxima Nova"/>
              </a:defRPr>
            </a:lvl5pPr>
            <a:lvl6pPr indent="-292100" lvl="5" marL="2743200" rtl="0">
              <a:spcBef>
                <a:spcPts val="0"/>
              </a:spcBef>
              <a:spcAft>
                <a:spcPts val="0"/>
              </a:spcAft>
              <a:buSzPts val="1000"/>
              <a:buFont typeface="Proxima Nova"/>
              <a:buChar char="■"/>
              <a:defRPr sz="1000">
                <a:latin typeface="Proxima Nova"/>
                <a:ea typeface="Proxima Nova"/>
                <a:cs typeface="Proxima Nova"/>
                <a:sym typeface="Proxima Nova"/>
              </a:defRPr>
            </a:lvl6pPr>
            <a:lvl7pPr indent="-292100" lvl="6" marL="3200400" rtl="0">
              <a:spcBef>
                <a:spcPts val="0"/>
              </a:spcBef>
              <a:spcAft>
                <a:spcPts val="0"/>
              </a:spcAft>
              <a:buSzPts val="1000"/>
              <a:buFont typeface="Proxima Nova"/>
              <a:buChar char="●"/>
              <a:defRPr sz="1000">
                <a:latin typeface="Proxima Nova"/>
                <a:ea typeface="Proxima Nova"/>
                <a:cs typeface="Proxima Nova"/>
                <a:sym typeface="Proxima Nova"/>
              </a:defRPr>
            </a:lvl7pPr>
            <a:lvl8pPr indent="-292100" lvl="7" marL="3657600" rtl="0">
              <a:spcBef>
                <a:spcPts val="0"/>
              </a:spcBef>
              <a:spcAft>
                <a:spcPts val="0"/>
              </a:spcAft>
              <a:buSzPts val="1000"/>
              <a:buFont typeface="Proxima Nova"/>
              <a:buChar char="○"/>
              <a:defRPr sz="1000">
                <a:latin typeface="Proxima Nova"/>
                <a:ea typeface="Proxima Nova"/>
                <a:cs typeface="Proxima Nova"/>
                <a:sym typeface="Proxima Nova"/>
              </a:defRPr>
            </a:lvl8pPr>
            <a:lvl9pPr indent="-292100" lvl="8" marL="4114800" rtl="0">
              <a:spcBef>
                <a:spcPts val="0"/>
              </a:spcBef>
              <a:spcAft>
                <a:spcPts val="0"/>
              </a:spcAft>
              <a:buSzPts val="1000"/>
              <a:buFont typeface="Proxima Nova"/>
              <a:buChar char="■"/>
              <a:defRPr sz="1000">
                <a:latin typeface="Proxima Nova"/>
                <a:ea typeface="Proxima Nova"/>
                <a:cs typeface="Proxima Nova"/>
                <a:sym typeface="Proxima Nova"/>
              </a:defRPr>
            </a:lvl9pPr>
          </a:lstStyle>
          <a:p/>
        </p:txBody>
      </p:sp>
      <p:sp>
        <p:nvSpPr>
          <p:cNvPr id="219" name="Google Shape;219;p33"/>
          <p:cNvSpPr txBox="1"/>
          <p:nvPr>
            <p:ph idx="5" type="body"/>
          </p:nvPr>
        </p:nvSpPr>
        <p:spPr>
          <a:xfrm>
            <a:off x="7285613" y="3806250"/>
            <a:ext cx="1202700" cy="890400"/>
          </a:xfrm>
          <a:prstGeom prst="rect">
            <a:avLst/>
          </a:prstGeom>
        </p:spPr>
        <p:txBody>
          <a:bodyPr anchorCtr="0" anchor="t" bIns="91425" lIns="91425" spcFirstLastPara="1" rIns="91425" wrap="square" tIns="91425">
            <a:spAutoFit/>
          </a:bodyPr>
          <a:lstStyle>
            <a:lvl1pPr indent="-292100" lvl="0" marL="457200" rtl="0">
              <a:spcBef>
                <a:spcPts val="0"/>
              </a:spcBef>
              <a:spcAft>
                <a:spcPts val="0"/>
              </a:spcAft>
              <a:buSzPts val="1000"/>
              <a:buFont typeface="Proxima Nova"/>
              <a:buChar char="●"/>
              <a:defRPr sz="1000">
                <a:latin typeface="Proxima Nova"/>
                <a:ea typeface="Proxima Nova"/>
                <a:cs typeface="Proxima Nova"/>
                <a:sym typeface="Proxima Nova"/>
              </a:defRPr>
            </a:lvl1pPr>
            <a:lvl2pPr indent="-292100" lvl="1" marL="914400" rtl="0">
              <a:spcBef>
                <a:spcPts val="0"/>
              </a:spcBef>
              <a:spcAft>
                <a:spcPts val="0"/>
              </a:spcAft>
              <a:buSzPts val="1000"/>
              <a:buFont typeface="Proxima Nova"/>
              <a:buChar char="○"/>
              <a:defRPr sz="1000">
                <a:latin typeface="Proxima Nova"/>
                <a:ea typeface="Proxima Nova"/>
                <a:cs typeface="Proxima Nova"/>
                <a:sym typeface="Proxima Nova"/>
              </a:defRPr>
            </a:lvl2pPr>
            <a:lvl3pPr indent="-292100" lvl="2" marL="1371600" rtl="0">
              <a:spcBef>
                <a:spcPts val="0"/>
              </a:spcBef>
              <a:spcAft>
                <a:spcPts val="0"/>
              </a:spcAft>
              <a:buSzPts val="1000"/>
              <a:buFont typeface="Proxima Nova"/>
              <a:buChar char="■"/>
              <a:defRPr sz="1000">
                <a:latin typeface="Proxima Nova"/>
                <a:ea typeface="Proxima Nova"/>
                <a:cs typeface="Proxima Nova"/>
                <a:sym typeface="Proxima Nova"/>
              </a:defRPr>
            </a:lvl3pPr>
            <a:lvl4pPr indent="-292100" lvl="3" marL="1828800" rtl="0">
              <a:spcBef>
                <a:spcPts val="0"/>
              </a:spcBef>
              <a:spcAft>
                <a:spcPts val="0"/>
              </a:spcAft>
              <a:buSzPts val="1000"/>
              <a:buFont typeface="Proxima Nova"/>
              <a:buChar char="●"/>
              <a:defRPr sz="1000">
                <a:latin typeface="Proxima Nova"/>
                <a:ea typeface="Proxima Nova"/>
                <a:cs typeface="Proxima Nova"/>
                <a:sym typeface="Proxima Nova"/>
              </a:defRPr>
            </a:lvl4pPr>
            <a:lvl5pPr indent="-292100" lvl="4" marL="2286000" rtl="0">
              <a:spcBef>
                <a:spcPts val="0"/>
              </a:spcBef>
              <a:spcAft>
                <a:spcPts val="0"/>
              </a:spcAft>
              <a:buSzPts val="1000"/>
              <a:buFont typeface="Proxima Nova"/>
              <a:buChar char="○"/>
              <a:defRPr sz="1000">
                <a:latin typeface="Proxima Nova"/>
                <a:ea typeface="Proxima Nova"/>
                <a:cs typeface="Proxima Nova"/>
                <a:sym typeface="Proxima Nova"/>
              </a:defRPr>
            </a:lvl5pPr>
            <a:lvl6pPr indent="-292100" lvl="5" marL="2743200" rtl="0">
              <a:spcBef>
                <a:spcPts val="0"/>
              </a:spcBef>
              <a:spcAft>
                <a:spcPts val="0"/>
              </a:spcAft>
              <a:buSzPts val="1000"/>
              <a:buFont typeface="Proxima Nova"/>
              <a:buChar char="■"/>
              <a:defRPr sz="1000">
                <a:latin typeface="Proxima Nova"/>
                <a:ea typeface="Proxima Nova"/>
                <a:cs typeface="Proxima Nova"/>
                <a:sym typeface="Proxima Nova"/>
              </a:defRPr>
            </a:lvl6pPr>
            <a:lvl7pPr indent="-292100" lvl="6" marL="3200400" rtl="0">
              <a:spcBef>
                <a:spcPts val="0"/>
              </a:spcBef>
              <a:spcAft>
                <a:spcPts val="0"/>
              </a:spcAft>
              <a:buSzPts val="1000"/>
              <a:buFont typeface="Proxima Nova"/>
              <a:buChar char="●"/>
              <a:defRPr sz="1000">
                <a:latin typeface="Proxima Nova"/>
                <a:ea typeface="Proxima Nova"/>
                <a:cs typeface="Proxima Nova"/>
                <a:sym typeface="Proxima Nova"/>
              </a:defRPr>
            </a:lvl7pPr>
            <a:lvl8pPr indent="-292100" lvl="7" marL="3657600" rtl="0">
              <a:spcBef>
                <a:spcPts val="0"/>
              </a:spcBef>
              <a:spcAft>
                <a:spcPts val="0"/>
              </a:spcAft>
              <a:buSzPts val="1000"/>
              <a:buFont typeface="Proxima Nova"/>
              <a:buChar char="○"/>
              <a:defRPr sz="1000">
                <a:latin typeface="Proxima Nova"/>
                <a:ea typeface="Proxima Nova"/>
                <a:cs typeface="Proxima Nova"/>
                <a:sym typeface="Proxima Nova"/>
              </a:defRPr>
            </a:lvl8pPr>
            <a:lvl9pPr indent="-292100" lvl="8" marL="4114800" rtl="0">
              <a:spcBef>
                <a:spcPts val="0"/>
              </a:spcBef>
              <a:spcAft>
                <a:spcPts val="0"/>
              </a:spcAft>
              <a:buSzPts val="1000"/>
              <a:buFont typeface="Proxima Nova"/>
              <a:buChar char="■"/>
              <a:defRPr sz="1000">
                <a:latin typeface="Proxima Nova"/>
                <a:ea typeface="Proxima Nova"/>
                <a:cs typeface="Proxima Nova"/>
                <a:sym typeface="Proxima Nova"/>
              </a:defRPr>
            </a:lvl9pPr>
          </a:lstStyle>
          <a:p/>
        </p:txBody>
      </p:sp>
      <p:sp>
        <p:nvSpPr>
          <p:cNvPr id="220" name="Google Shape;220;p33"/>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dk1"/>
                </a:solidFill>
                <a:latin typeface="Proxima Nova"/>
                <a:ea typeface="Proxima Nova"/>
                <a:cs typeface="Proxima Nova"/>
                <a:sym typeface="Proxima Nova"/>
              </a:rPr>
              <a:t>‹#›</a:t>
            </a:fld>
            <a:endParaRPr sz="700">
              <a:solidFill>
                <a:schemeClr val="dk1"/>
              </a:solidFill>
              <a:latin typeface="Proxima Nova"/>
              <a:ea typeface="Proxima Nova"/>
              <a:cs typeface="Proxima Nova"/>
              <a:sym typeface="Proxima Nov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crosswalk">
  <p:cSld name="CUSTOM_3">
    <p:spTree>
      <p:nvGrpSpPr>
        <p:cNvPr id="221" name="Shape 221"/>
        <p:cNvGrpSpPr/>
        <p:nvPr/>
      </p:nvGrpSpPr>
      <p:grpSpPr>
        <a:xfrm>
          <a:off x="0" y="0"/>
          <a:ext cx="0" cy="0"/>
          <a:chOff x="0" y="0"/>
          <a:chExt cx="0" cy="0"/>
        </a:xfrm>
      </p:grpSpPr>
      <p:pic>
        <p:nvPicPr>
          <p:cNvPr id="222" name="Google Shape;222;p34"/>
          <p:cNvPicPr preferRelativeResize="0"/>
          <p:nvPr/>
        </p:nvPicPr>
        <p:blipFill>
          <a:blip r:embed="rId2">
            <a:alphaModFix/>
          </a:blip>
          <a:stretch>
            <a:fillRect/>
          </a:stretch>
        </p:blipFill>
        <p:spPr>
          <a:xfrm>
            <a:off x="0" y="0"/>
            <a:ext cx="9143997" cy="5143487"/>
          </a:xfrm>
          <a:prstGeom prst="rect">
            <a:avLst/>
          </a:prstGeom>
          <a:noFill/>
          <a:ln>
            <a:noFill/>
          </a:ln>
        </p:spPr>
      </p:pic>
      <p:pic>
        <p:nvPicPr>
          <p:cNvPr id="223" name="Google Shape;223;p34"/>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
        <p:nvSpPr>
          <p:cNvPr id="224" name="Google Shape;224;p34"/>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chevrons">
  <p:cSld name="CUSTOM_3_1">
    <p:spTree>
      <p:nvGrpSpPr>
        <p:cNvPr id="225" name="Shape 225"/>
        <p:cNvGrpSpPr/>
        <p:nvPr/>
      </p:nvGrpSpPr>
      <p:grpSpPr>
        <a:xfrm>
          <a:off x="0" y="0"/>
          <a:ext cx="0" cy="0"/>
          <a:chOff x="0" y="0"/>
          <a:chExt cx="0" cy="0"/>
        </a:xfrm>
      </p:grpSpPr>
      <p:pic>
        <p:nvPicPr>
          <p:cNvPr id="226" name="Google Shape;226;p35"/>
          <p:cNvPicPr preferRelativeResize="0"/>
          <p:nvPr/>
        </p:nvPicPr>
        <p:blipFill rotWithShape="1">
          <a:blip r:embed="rId2">
            <a:alphaModFix/>
          </a:blip>
          <a:srcRect b="0" l="0" r="0" t="0"/>
          <a:stretch/>
        </p:blipFill>
        <p:spPr>
          <a:xfrm>
            <a:off x="0" y="0"/>
            <a:ext cx="9143997" cy="5143487"/>
          </a:xfrm>
          <a:prstGeom prst="rect">
            <a:avLst/>
          </a:prstGeom>
          <a:noFill/>
          <a:ln>
            <a:noFill/>
          </a:ln>
        </p:spPr>
      </p:pic>
      <p:pic>
        <p:nvPicPr>
          <p:cNvPr id="227" name="Google Shape;227;p35"/>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
        <p:nvSpPr>
          <p:cNvPr id="228" name="Google Shape;228;p35"/>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s: zebra lines">
  <p:cSld name="CUSTOM_3_1_1">
    <p:spTree>
      <p:nvGrpSpPr>
        <p:cNvPr id="229" name="Shape 229"/>
        <p:cNvGrpSpPr/>
        <p:nvPr/>
      </p:nvGrpSpPr>
      <p:grpSpPr>
        <a:xfrm>
          <a:off x="0" y="0"/>
          <a:ext cx="0" cy="0"/>
          <a:chOff x="0" y="0"/>
          <a:chExt cx="0" cy="0"/>
        </a:xfrm>
      </p:grpSpPr>
      <p:pic>
        <p:nvPicPr>
          <p:cNvPr id="230" name="Google Shape;230;p36"/>
          <p:cNvPicPr preferRelativeResize="0"/>
          <p:nvPr/>
        </p:nvPicPr>
        <p:blipFill rotWithShape="1">
          <a:blip r:embed="rId2">
            <a:alphaModFix/>
          </a:blip>
          <a:srcRect b="0" l="0" r="0" t="0"/>
          <a:stretch/>
        </p:blipFill>
        <p:spPr>
          <a:xfrm>
            <a:off x="0" y="0"/>
            <a:ext cx="9143997" cy="5143487"/>
          </a:xfrm>
          <a:prstGeom prst="rect">
            <a:avLst/>
          </a:prstGeom>
          <a:noFill/>
          <a:ln>
            <a:noFill/>
          </a:ln>
        </p:spPr>
      </p:pic>
      <p:pic>
        <p:nvPicPr>
          <p:cNvPr id="231" name="Google Shape;231;p36"/>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
        <p:nvSpPr>
          <p:cNvPr id="232" name="Google Shape;232;p36"/>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s: zebra lines 1">
  <p:cSld name="CUSTOM_3_1_1_1">
    <p:spTree>
      <p:nvGrpSpPr>
        <p:cNvPr id="233" name="Shape 233"/>
        <p:cNvGrpSpPr/>
        <p:nvPr/>
      </p:nvGrpSpPr>
      <p:grpSpPr>
        <a:xfrm>
          <a:off x="0" y="0"/>
          <a:ext cx="0" cy="0"/>
          <a:chOff x="0" y="0"/>
          <a:chExt cx="0" cy="0"/>
        </a:xfrm>
      </p:grpSpPr>
      <p:pic>
        <p:nvPicPr>
          <p:cNvPr id="234" name="Google Shape;234;p37"/>
          <p:cNvPicPr preferRelativeResize="0"/>
          <p:nvPr/>
        </p:nvPicPr>
        <p:blipFill rotWithShape="1">
          <a:blip r:embed="rId2">
            <a:alphaModFix/>
          </a:blip>
          <a:srcRect b="0" l="0" r="0" t="0"/>
          <a:stretch/>
        </p:blipFill>
        <p:spPr>
          <a:xfrm>
            <a:off x="0" y="0"/>
            <a:ext cx="9143997" cy="5143487"/>
          </a:xfrm>
          <a:prstGeom prst="rect">
            <a:avLst/>
          </a:prstGeom>
          <a:noFill/>
          <a:ln>
            <a:noFill/>
          </a:ln>
        </p:spPr>
      </p:pic>
      <p:pic>
        <p:nvPicPr>
          <p:cNvPr id="235" name="Google Shape;235;p37"/>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
        <p:nvSpPr>
          <p:cNvPr id="236" name="Google Shape;236;p37"/>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type="tx">
  <p:cSld name="TITLE_AND_BODY">
    <p:spTree>
      <p:nvGrpSpPr>
        <p:cNvPr id="237" name="Shape 237"/>
        <p:cNvGrpSpPr/>
        <p:nvPr/>
      </p:nvGrpSpPr>
      <p:grpSpPr>
        <a:xfrm>
          <a:off x="0" y="0"/>
          <a:ext cx="0" cy="0"/>
          <a:chOff x="0" y="0"/>
          <a:chExt cx="0" cy="0"/>
        </a:xfrm>
      </p:grpSpPr>
      <p:pic>
        <p:nvPicPr>
          <p:cNvPr id="238" name="Google Shape;238;p38"/>
          <p:cNvPicPr preferRelativeResize="0"/>
          <p:nvPr/>
        </p:nvPicPr>
        <p:blipFill>
          <a:blip r:embed="rId2">
            <a:alphaModFix/>
          </a:blip>
          <a:stretch>
            <a:fillRect/>
          </a:stretch>
        </p:blipFill>
        <p:spPr>
          <a:xfrm>
            <a:off x="0" y="0"/>
            <a:ext cx="9144003" cy="5143501"/>
          </a:xfrm>
          <a:prstGeom prst="rect">
            <a:avLst/>
          </a:prstGeom>
          <a:noFill/>
          <a:ln>
            <a:noFill/>
          </a:ln>
        </p:spPr>
      </p:pic>
      <p:pic>
        <p:nvPicPr>
          <p:cNvPr id="239" name="Google Shape;239;p38"/>
          <p:cNvPicPr preferRelativeResize="0"/>
          <p:nvPr/>
        </p:nvPicPr>
        <p:blipFill rotWithShape="1">
          <a:blip r:embed="rId3">
            <a:alphaModFix/>
          </a:blip>
          <a:srcRect b="10" l="0" r="0" t="0"/>
          <a:stretch/>
        </p:blipFill>
        <p:spPr>
          <a:xfrm>
            <a:off x="8677500" y="173676"/>
            <a:ext cx="237651" cy="161751"/>
          </a:xfrm>
          <a:prstGeom prst="rect">
            <a:avLst/>
          </a:prstGeom>
          <a:noFill/>
          <a:ln>
            <a:noFill/>
          </a:ln>
        </p:spPr>
      </p:pic>
      <p:sp>
        <p:nvSpPr>
          <p:cNvPr id="240" name="Google Shape;240;p38"/>
          <p:cNvSpPr txBox="1"/>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de" sz="700">
                <a:solidFill>
                  <a:schemeClr val="accent6"/>
                </a:solidFill>
                <a:latin typeface="Proxima Nova"/>
                <a:ea typeface="Proxima Nova"/>
                <a:cs typeface="Proxima Nova"/>
                <a:sym typeface="Proxima Nova"/>
              </a:rPr>
              <a:t>‹#›</a:t>
            </a:fld>
            <a:endParaRPr sz="700">
              <a:solidFill>
                <a:schemeClr val="accent6"/>
              </a:solidFill>
              <a:latin typeface="Proxima Nova"/>
              <a:ea typeface="Proxima Nova"/>
              <a:cs typeface="Proxima Nova"/>
              <a:sym typeface="Proxima Nov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_3_2">
    <p:bg>
      <p:bgPr>
        <a:solidFill>
          <a:srgbClr val="CA0928"/>
        </a:solidFill>
      </p:bgPr>
    </p:bg>
    <p:spTree>
      <p:nvGrpSpPr>
        <p:cNvPr id="241" name="Shape 241"/>
        <p:cNvGrpSpPr/>
        <p:nvPr/>
      </p:nvGrpSpPr>
      <p:grpSpPr>
        <a:xfrm>
          <a:off x="0" y="0"/>
          <a:ext cx="0" cy="0"/>
          <a:chOff x="0" y="0"/>
          <a:chExt cx="0" cy="0"/>
        </a:xfrm>
      </p:grpSpPr>
      <p:sp>
        <p:nvSpPr>
          <p:cNvPr id="242" name="Google Shape;242;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pic>
        <p:nvPicPr>
          <p:cNvPr id="243" name="Google Shape;243;p39"/>
          <p:cNvPicPr preferRelativeResize="0"/>
          <p:nvPr/>
        </p:nvPicPr>
        <p:blipFill>
          <a:blip r:embed="rId2">
            <a:alphaModFix/>
          </a:blip>
          <a:stretch>
            <a:fillRect/>
          </a:stretch>
        </p:blipFill>
        <p:spPr>
          <a:xfrm>
            <a:off x="4085410" y="2240561"/>
            <a:ext cx="973176" cy="6623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blipFill>
          <a:blip r:embed="rId2">
            <a:alphaModFix/>
          </a:blip>
          <a:stretch>
            <a:fillRect/>
          </a:stretch>
        </a:blipFill>
      </p:bgPr>
    </p:bg>
    <p:spTree>
      <p:nvGrpSpPr>
        <p:cNvPr id="244" name="Shape 244"/>
        <p:cNvGrpSpPr/>
        <p:nvPr/>
      </p:nvGrpSpPr>
      <p:grpSpPr>
        <a:xfrm>
          <a:off x="0" y="0"/>
          <a:ext cx="0" cy="0"/>
          <a:chOff x="0" y="0"/>
          <a:chExt cx="0" cy="0"/>
        </a:xfrm>
      </p:grpSpPr>
      <p:sp>
        <p:nvSpPr>
          <p:cNvPr id="245" name="Google Shape;245;p40"/>
          <p:cNvSpPr txBox="1"/>
          <p:nvPr>
            <p:ph type="ctrTitle"/>
          </p:nvPr>
        </p:nvSpPr>
        <p:spPr>
          <a:xfrm>
            <a:off x="235501" y="1430238"/>
            <a:ext cx="8044500" cy="2052600"/>
          </a:xfrm>
          <a:prstGeom prst="rect">
            <a:avLst/>
          </a:prstGeom>
        </p:spPr>
        <p:txBody>
          <a:bodyPr anchorCtr="0" anchor="b" bIns="91425" lIns="91425" spcFirstLastPara="1" rIns="91425" wrap="square" tIns="91425">
            <a:noAutofit/>
          </a:bodyPr>
          <a:lstStyle>
            <a:lvl1pPr lvl="0" rtl="0">
              <a:lnSpc>
                <a:spcPct val="80000"/>
              </a:lnSpc>
              <a:spcBef>
                <a:spcPts val="0"/>
              </a:spcBef>
              <a:spcAft>
                <a:spcPts val="0"/>
              </a:spcAft>
              <a:buSzPts val="8000"/>
              <a:buFont typeface="Oswald"/>
              <a:buNone/>
              <a:defRPr b="1" sz="8000">
                <a:latin typeface="Oswald"/>
                <a:ea typeface="Oswald"/>
                <a:cs typeface="Oswald"/>
                <a:sym typeface="Oswald"/>
              </a:defRPr>
            </a:lvl1pPr>
            <a:lvl2pPr lvl="1" rtl="0" algn="ctr">
              <a:spcBef>
                <a:spcPts val="0"/>
              </a:spcBef>
              <a:spcAft>
                <a:spcPts val="0"/>
              </a:spcAft>
              <a:buClr>
                <a:srgbClr val="CA0928"/>
              </a:buClr>
              <a:buSzPts val="5200"/>
              <a:buNone/>
              <a:defRPr sz="5200">
                <a:solidFill>
                  <a:srgbClr val="CA0928"/>
                </a:solidFill>
              </a:defRPr>
            </a:lvl2pPr>
            <a:lvl3pPr lvl="2" rtl="0" algn="ctr">
              <a:spcBef>
                <a:spcPts val="0"/>
              </a:spcBef>
              <a:spcAft>
                <a:spcPts val="0"/>
              </a:spcAft>
              <a:buClr>
                <a:srgbClr val="CA0928"/>
              </a:buClr>
              <a:buSzPts val="5200"/>
              <a:buNone/>
              <a:defRPr sz="5200">
                <a:solidFill>
                  <a:srgbClr val="CA0928"/>
                </a:solidFill>
              </a:defRPr>
            </a:lvl3pPr>
            <a:lvl4pPr lvl="3" rtl="0" algn="ctr">
              <a:spcBef>
                <a:spcPts val="0"/>
              </a:spcBef>
              <a:spcAft>
                <a:spcPts val="0"/>
              </a:spcAft>
              <a:buClr>
                <a:srgbClr val="CA0928"/>
              </a:buClr>
              <a:buSzPts val="5200"/>
              <a:buNone/>
              <a:defRPr sz="5200">
                <a:solidFill>
                  <a:srgbClr val="CA0928"/>
                </a:solidFill>
              </a:defRPr>
            </a:lvl4pPr>
            <a:lvl5pPr lvl="4" rtl="0" algn="ctr">
              <a:spcBef>
                <a:spcPts val="0"/>
              </a:spcBef>
              <a:spcAft>
                <a:spcPts val="0"/>
              </a:spcAft>
              <a:buClr>
                <a:srgbClr val="CA0928"/>
              </a:buClr>
              <a:buSzPts val="5200"/>
              <a:buNone/>
              <a:defRPr sz="5200">
                <a:solidFill>
                  <a:srgbClr val="CA0928"/>
                </a:solidFill>
              </a:defRPr>
            </a:lvl5pPr>
            <a:lvl6pPr lvl="5" rtl="0" algn="ctr">
              <a:spcBef>
                <a:spcPts val="0"/>
              </a:spcBef>
              <a:spcAft>
                <a:spcPts val="0"/>
              </a:spcAft>
              <a:buClr>
                <a:srgbClr val="CA0928"/>
              </a:buClr>
              <a:buSzPts val="5200"/>
              <a:buNone/>
              <a:defRPr sz="5200">
                <a:solidFill>
                  <a:srgbClr val="CA0928"/>
                </a:solidFill>
              </a:defRPr>
            </a:lvl6pPr>
            <a:lvl7pPr lvl="6" rtl="0" algn="ctr">
              <a:spcBef>
                <a:spcPts val="0"/>
              </a:spcBef>
              <a:spcAft>
                <a:spcPts val="0"/>
              </a:spcAft>
              <a:buClr>
                <a:srgbClr val="CA0928"/>
              </a:buClr>
              <a:buSzPts val="5200"/>
              <a:buNone/>
              <a:defRPr sz="5200">
                <a:solidFill>
                  <a:srgbClr val="CA0928"/>
                </a:solidFill>
              </a:defRPr>
            </a:lvl7pPr>
            <a:lvl8pPr lvl="7" rtl="0" algn="ctr">
              <a:spcBef>
                <a:spcPts val="0"/>
              </a:spcBef>
              <a:spcAft>
                <a:spcPts val="0"/>
              </a:spcAft>
              <a:buClr>
                <a:srgbClr val="CA0928"/>
              </a:buClr>
              <a:buSzPts val="5200"/>
              <a:buNone/>
              <a:defRPr sz="5200">
                <a:solidFill>
                  <a:srgbClr val="CA0928"/>
                </a:solidFill>
              </a:defRPr>
            </a:lvl8pPr>
            <a:lvl9pPr lvl="8" rtl="0" algn="ctr">
              <a:spcBef>
                <a:spcPts val="0"/>
              </a:spcBef>
              <a:spcAft>
                <a:spcPts val="0"/>
              </a:spcAft>
              <a:buClr>
                <a:srgbClr val="CA0928"/>
              </a:buClr>
              <a:buSzPts val="5200"/>
              <a:buNone/>
              <a:defRPr sz="5200">
                <a:solidFill>
                  <a:srgbClr val="CA0928"/>
                </a:solidFill>
              </a:defRPr>
            </a:lvl9pPr>
          </a:lstStyle>
          <a:p/>
        </p:txBody>
      </p:sp>
      <p:sp>
        <p:nvSpPr>
          <p:cNvPr id="246" name="Google Shape;246;p40"/>
          <p:cNvSpPr txBox="1"/>
          <p:nvPr>
            <p:ph idx="1" type="subTitle"/>
          </p:nvPr>
        </p:nvSpPr>
        <p:spPr>
          <a:xfrm>
            <a:off x="235500" y="3519788"/>
            <a:ext cx="8520600" cy="792600"/>
          </a:xfrm>
          <a:prstGeom prst="rect">
            <a:avLst/>
          </a:prstGeom>
        </p:spPr>
        <p:txBody>
          <a:bodyPr anchorCtr="0" anchor="t" bIns="91425" lIns="91425" spcFirstLastPara="1" rIns="91425" wrap="square" tIns="91425">
            <a:spAutoFit/>
          </a:bodyPr>
          <a:lstStyle>
            <a:lvl1pPr lvl="0" rtl="0">
              <a:lnSpc>
                <a:spcPct val="100000"/>
              </a:lnSpc>
              <a:spcBef>
                <a:spcPts val="0"/>
              </a:spcBef>
              <a:spcAft>
                <a:spcPts val="0"/>
              </a:spcAft>
              <a:buClr>
                <a:schemeClr val="dk1"/>
              </a:buClr>
              <a:buSzPts val="2000"/>
              <a:buFont typeface="Proxima Nova"/>
              <a:buNone/>
              <a:defRPr sz="2000">
                <a:solidFill>
                  <a:schemeClr val="dk1"/>
                </a:solidFill>
                <a:latin typeface="Proxima Nova"/>
                <a:ea typeface="Proxima Nova"/>
                <a:cs typeface="Proxima Nova"/>
                <a:sym typeface="Proxima Nova"/>
              </a:defRPr>
            </a:lvl1pPr>
            <a:lvl2pPr lvl="1" rtl="0" algn="ctr">
              <a:lnSpc>
                <a:spcPct val="100000"/>
              </a:lnSpc>
              <a:spcBef>
                <a:spcPts val="0"/>
              </a:spcBef>
              <a:spcAft>
                <a:spcPts val="0"/>
              </a:spcAft>
              <a:buClr>
                <a:srgbClr val="CA0928"/>
              </a:buClr>
              <a:buSzPts val="2800"/>
              <a:buNone/>
              <a:defRPr sz="2800">
                <a:solidFill>
                  <a:srgbClr val="CA0928"/>
                </a:solidFill>
              </a:defRPr>
            </a:lvl2pPr>
            <a:lvl3pPr lvl="2" rtl="0" algn="ctr">
              <a:lnSpc>
                <a:spcPct val="100000"/>
              </a:lnSpc>
              <a:spcBef>
                <a:spcPts val="0"/>
              </a:spcBef>
              <a:spcAft>
                <a:spcPts val="0"/>
              </a:spcAft>
              <a:buClr>
                <a:srgbClr val="CA0928"/>
              </a:buClr>
              <a:buSzPts val="2800"/>
              <a:buNone/>
              <a:defRPr sz="2800">
                <a:solidFill>
                  <a:srgbClr val="CA0928"/>
                </a:solidFill>
              </a:defRPr>
            </a:lvl3pPr>
            <a:lvl4pPr lvl="3" rtl="0" algn="ctr">
              <a:lnSpc>
                <a:spcPct val="100000"/>
              </a:lnSpc>
              <a:spcBef>
                <a:spcPts val="0"/>
              </a:spcBef>
              <a:spcAft>
                <a:spcPts val="0"/>
              </a:spcAft>
              <a:buClr>
                <a:srgbClr val="CA0928"/>
              </a:buClr>
              <a:buSzPts val="2800"/>
              <a:buNone/>
              <a:defRPr sz="2800">
                <a:solidFill>
                  <a:srgbClr val="CA0928"/>
                </a:solidFill>
              </a:defRPr>
            </a:lvl4pPr>
            <a:lvl5pPr lvl="4" rtl="0" algn="ctr">
              <a:lnSpc>
                <a:spcPct val="100000"/>
              </a:lnSpc>
              <a:spcBef>
                <a:spcPts val="0"/>
              </a:spcBef>
              <a:spcAft>
                <a:spcPts val="0"/>
              </a:spcAft>
              <a:buClr>
                <a:srgbClr val="CA0928"/>
              </a:buClr>
              <a:buSzPts val="2800"/>
              <a:buNone/>
              <a:defRPr sz="2800">
                <a:solidFill>
                  <a:srgbClr val="CA0928"/>
                </a:solidFill>
              </a:defRPr>
            </a:lvl5pPr>
            <a:lvl6pPr lvl="5" rtl="0" algn="ctr">
              <a:lnSpc>
                <a:spcPct val="100000"/>
              </a:lnSpc>
              <a:spcBef>
                <a:spcPts val="0"/>
              </a:spcBef>
              <a:spcAft>
                <a:spcPts val="0"/>
              </a:spcAft>
              <a:buClr>
                <a:srgbClr val="CA0928"/>
              </a:buClr>
              <a:buSzPts val="2800"/>
              <a:buNone/>
              <a:defRPr sz="2800">
                <a:solidFill>
                  <a:srgbClr val="CA0928"/>
                </a:solidFill>
              </a:defRPr>
            </a:lvl6pPr>
            <a:lvl7pPr lvl="6" rtl="0" algn="ctr">
              <a:lnSpc>
                <a:spcPct val="100000"/>
              </a:lnSpc>
              <a:spcBef>
                <a:spcPts val="0"/>
              </a:spcBef>
              <a:spcAft>
                <a:spcPts val="0"/>
              </a:spcAft>
              <a:buClr>
                <a:srgbClr val="CA0928"/>
              </a:buClr>
              <a:buSzPts val="2800"/>
              <a:buNone/>
              <a:defRPr sz="2800">
                <a:solidFill>
                  <a:srgbClr val="CA0928"/>
                </a:solidFill>
              </a:defRPr>
            </a:lvl7pPr>
            <a:lvl8pPr lvl="7" rtl="0" algn="ctr">
              <a:lnSpc>
                <a:spcPct val="100000"/>
              </a:lnSpc>
              <a:spcBef>
                <a:spcPts val="0"/>
              </a:spcBef>
              <a:spcAft>
                <a:spcPts val="0"/>
              </a:spcAft>
              <a:buClr>
                <a:srgbClr val="CA0928"/>
              </a:buClr>
              <a:buSzPts val="2800"/>
              <a:buNone/>
              <a:defRPr sz="2800">
                <a:solidFill>
                  <a:srgbClr val="CA0928"/>
                </a:solidFill>
              </a:defRPr>
            </a:lvl8pPr>
            <a:lvl9pPr lvl="8" rtl="0" algn="ctr">
              <a:lnSpc>
                <a:spcPct val="100000"/>
              </a:lnSpc>
              <a:spcBef>
                <a:spcPts val="0"/>
              </a:spcBef>
              <a:spcAft>
                <a:spcPts val="0"/>
              </a:spcAft>
              <a:buClr>
                <a:srgbClr val="CA0928"/>
              </a:buClr>
              <a:buSzPts val="2800"/>
              <a:buNone/>
              <a:defRPr sz="2800">
                <a:solidFill>
                  <a:srgbClr val="CA0928"/>
                </a:solidFill>
              </a:defRPr>
            </a:lvl9pPr>
          </a:lstStyle>
          <a:p/>
        </p:txBody>
      </p:sp>
      <p:sp>
        <p:nvSpPr>
          <p:cNvPr id="247" name="Google Shape;247;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
        <p:nvSpPr>
          <p:cNvPr id="248" name="Google Shape;248;p40"/>
          <p:cNvSpPr txBox="1"/>
          <p:nvPr>
            <p:ph idx="2" type="title"/>
          </p:nvPr>
        </p:nvSpPr>
        <p:spPr>
          <a:xfrm>
            <a:off x="7001925" y="209775"/>
            <a:ext cx="1407600" cy="393600"/>
          </a:xfrm>
          <a:prstGeom prst="rect">
            <a:avLst/>
          </a:prstGeom>
        </p:spPr>
        <p:txBody>
          <a:bodyPr anchorCtr="0" anchor="t" bIns="91425" lIns="91425" spcFirstLastPara="1" rIns="91425" wrap="square" tIns="91425">
            <a:spAutoFit/>
          </a:bodyPr>
          <a:lstStyle>
            <a:lvl1pPr lvl="0" rtl="0" algn="r">
              <a:spcBef>
                <a:spcPts val="0"/>
              </a:spcBef>
              <a:spcAft>
                <a:spcPts val="0"/>
              </a:spcAft>
              <a:buSzPts val="1500"/>
              <a:buFont typeface="Oswald"/>
              <a:buNone/>
              <a:defRPr sz="1500">
                <a:latin typeface="Oswald"/>
                <a:ea typeface="Oswald"/>
                <a:cs typeface="Oswald"/>
                <a:sym typeface="Oswald"/>
              </a:defRPr>
            </a:lvl1pPr>
            <a:lvl2pPr lvl="1" rtl="0" algn="r">
              <a:spcBef>
                <a:spcPts val="0"/>
              </a:spcBef>
              <a:spcAft>
                <a:spcPts val="0"/>
              </a:spcAft>
              <a:buClr>
                <a:srgbClr val="CA0928"/>
              </a:buClr>
              <a:buSzPts val="2800"/>
              <a:buNone/>
              <a:defRPr>
                <a:solidFill>
                  <a:srgbClr val="CA0928"/>
                </a:solidFill>
              </a:defRPr>
            </a:lvl2pPr>
            <a:lvl3pPr lvl="2" rtl="0" algn="r">
              <a:spcBef>
                <a:spcPts val="0"/>
              </a:spcBef>
              <a:spcAft>
                <a:spcPts val="0"/>
              </a:spcAft>
              <a:buClr>
                <a:srgbClr val="CA0928"/>
              </a:buClr>
              <a:buSzPts val="2800"/>
              <a:buNone/>
              <a:defRPr>
                <a:solidFill>
                  <a:srgbClr val="CA0928"/>
                </a:solidFill>
              </a:defRPr>
            </a:lvl3pPr>
            <a:lvl4pPr lvl="3" rtl="0" algn="r">
              <a:spcBef>
                <a:spcPts val="0"/>
              </a:spcBef>
              <a:spcAft>
                <a:spcPts val="0"/>
              </a:spcAft>
              <a:buClr>
                <a:srgbClr val="CA0928"/>
              </a:buClr>
              <a:buSzPts val="2800"/>
              <a:buNone/>
              <a:defRPr>
                <a:solidFill>
                  <a:srgbClr val="CA0928"/>
                </a:solidFill>
              </a:defRPr>
            </a:lvl4pPr>
            <a:lvl5pPr lvl="4" rtl="0" algn="r">
              <a:spcBef>
                <a:spcPts val="0"/>
              </a:spcBef>
              <a:spcAft>
                <a:spcPts val="0"/>
              </a:spcAft>
              <a:buClr>
                <a:srgbClr val="CA0928"/>
              </a:buClr>
              <a:buSzPts val="2800"/>
              <a:buNone/>
              <a:defRPr>
                <a:solidFill>
                  <a:srgbClr val="CA0928"/>
                </a:solidFill>
              </a:defRPr>
            </a:lvl5pPr>
            <a:lvl6pPr lvl="5" rtl="0" algn="r">
              <a:spcBef>
                <a:spcPts val="0"/>
              </a:spcBef>
              <a:spcAft>
                <a:spcPts val="0"/>
              </a:spcAft>
              <a:buClr>
                <a:srgbClr val="CA0928"/>
              </a:buClr>
              <a:buSzPts val="2800"/>
              <a:buNone/>
              <a:defRPr>
                <a:solidFill>
                  <a:srgbClr val="CA0928"/>
                </a:solidFill>
              </a:defRPr>
            </a:lvl6pPr>
            <a:lvl7pPr lvl="6" rtl="0" algn="r">
              <a:spcBef>
                <a:spcPts val="0"/>
              </a:spcBef>
              <a:spcAft>
                <a:spcPts val="0"/>
              </a:spcAft>
              <a:buClr>
                <a:srgbClr val="CA0928"/>
              </a:buClr>
              <a:buSzPts val="2800"/>
              <a:buNone/>
              <a:defRPr>
                <a:solidFill>
                  <a:srgbClr val="CA0928"/>
                </a:solidFill>
              </a:defRPr>
            </a:lvl7pPr>
            <a:lvl8pPr lvl="7" rtl="0" algn="r">
              <a:spcBef>
                <a:spcPts val="0"/>
              </a:spcBef>
              <a:spcAft>
                <a:spcPts val="0"/>
              </a:spcAft>
              <a:buClr>
                <a:srgbClr val="CA0928"/>
              </a:buClr>
              <a:buSzPts val="2800"/>
              <a:buNone/>
              <a:defRPr>
                <a:solidFill>
                  <a:srgbClr val="CA0928"/>
                </a:solidFill>
              </a:defRPr>
            </a:lvl8pPr>
            <a:lvl9pPr lvl="8" rtl="0" algn="r">
              <a:spcBef>
                <a:spcPts val="0"/>
              </a:spcBef>
              <a:spcAft>
                <a:spcPts val="0"/>
              </a:spcAft>
              <a:buClr>
                <a:srgbClr val="CA0928"/>
              </a:buClr>
              <a:buSzPts val="2800"/>
              <a:buNone/>
              <a:defRPr>
                <a:solidFill>
                  <a:srgbClr val="CA0928"/>
                </a:solidFill>
              </a:defRPr>
            </a:lvl9pPr>
          </a:lstStyle>
          <a:p/>
        </p:txBody>
      </p:sp>
      <p:grpSp>
        <p:nvGrpSpPr>
          <p:cNvPr id="249" name="Google Shape;249;p40"/>
          <p:cNvGrpSpPr/>
          <p:nvPr/>
        </p:nvGrpSpPr>
        <p:grpSpPr>
          <a:xfrm rot="-5400000">
            <a:off x="3965050" y="1685668"/>
            <a:ext cx="10049899" cy="307981"/>
            <a:chOff x="-68974" y="-44287"/>
            <a:chExt cx="10049899" cy="307981"/>
          </a:xfrm>
        </p:grpSpPr>
        <p:sp>
          <p:nvSpPr>
            <p:cNvPr id="250" name="Google Shape;250;p40"/>
            <p:cNvSpPr/>
            <p:nvPr/>
          </p:nvSpPr>
          <p:spPr>
            <a:xfrm rot="5400000">
              <a:off x="4521776" y="-4590756"/>
              <a:ext cx="263700" cy="9445200"/>
            </a:xfrm>
            <a:prstGeom prst="rect">
              <a:avLst/>
            </a:prstGeom>
            <a:solidFill>
              <a:srgbClr val="FCE3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0"/>
            <p:cNvSpPr txBox="1"/>
            <p:nvPr/>
          </p:nvSpPr>
          <p:spPr>
            <a:xfrm>
              <a:off x="123825" y="-44287"/>
              <a:ext cx="9857100" cy="26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de" sz="1100">
                  <a:latin typeface="Montserrat Light"/>
                  <a:ea typeface="Montserrat Light"/>
                  <a:cs typeface="Montserrat Light"/>
                  <a:sym typeface="Montserrat Light"/>
                </a:rPr>
                <a:t>FEEL FREENOW </a:t>
              </a:r>
              <a:r>
                <a:rPr lang="de" sz="1100">
                  <a:solidFill>
                    <a:srgbClr val="000000"/>
                  </a:solidFill>
                  <a:latin typeface="Montserrat Light"/>
                  <a:ea typeface="Montserrat Light"/>
                  <a:cs typeface="Montserrat Light"/>
                  <a:sym typeface="Montserrat Light"/>
                </a:rPr>
                <a:t>FEEL FREENOW FEEL FREENOW </a:t>
              </a:r>
              <a:r>
                <a:rPr lang="de" sz="1100">
                  <a:solidFill>
                    <a:srgbClr val="000000"/>
                  </a:solidFill>
                  <a:latin typeface="Montserrat ExtraBold"/>
                  <a:ea typeface="Montserrat ExtraBold"/>
                  <a:cs typeface="Montserrat ExtraBold"/>
                  <a:sym typeface="Montserrat ExtraBold"/>
                </a:rPr>
                <a:t>FEEL FREENOW</a:t>
              </a:r>
              <a:r>
                <a:rPr lang="de" sz="1100">
                  <a:solidFill>
                    <a:srgbClr val="000000"/>
                  </a:solidFill>
                  <a:latin typeface="Montserrat Light"/>
                  <a:ea typeface="Montserrat Light"/>
                  <a:cs typeface="Montserrat Light"/>
                  <a:sym typeface="Montserrat Light"/>
                </a:rPr>
                <a:t> FEEL FREENOW FEEL FREENOW FEEL FREENOW FEEL FREE </a:t>
              </a:r>
              <a:endParaRPr sz="1100">
                <a:latin typeface="Montserrat Light"/>
                <a:ea typeface="Montserrat Light"/>
                <a:cs typeface="Montserrat Light"/>
                <a:sym typeface="Montserrat Light"/>
              </a:endParaRPr>
            </a:p>
          </p:txBody>
        </p:sp>
      </p:grpSp>
    </p:spTree>
  </p:cSld>
  <p:clrMapOvr>
    <a:masterClrMapping/>
  </p:clrMapOvr>
  <p:extLst>
    <p:ext uri="{DCECCB84-F9BA-43D5-87BE-67443E8EF086}">
      <p15:sldGuideLst>
        <p15:guide id="1" pos="227">
          <p15:clr>
            <a:srgbClr val="FA7B17"/>
          </p15:clr>
        </p15:guide>
        <p15:guide id="2" pos="5216">
          <p15:clr>
            <a:srgbClr val="FA7B17"/>
          </p15:clr>
        </p15:guide>
        <p15:guide id="3" orient="horz" pos="227">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1">
  <p:cSld name="TITLE_2">
    <p:spTree>
      <p:nvGrpSpPr>
        <p:cNvPr id="252" name="Shape 252"/>
        <p:cNvGrpSpPr/>
        <p:nvPr/>
      </p:nvGrpSpPr>
      <p:grpSpPr>
        <a:xfrm>
          <a:off x="0" y="0"/>
          <a:ext cx="0" cy="0"/>
          <a:chOff x="0" y="0"/>
          <a:chExt cx="0" cy="0"/>
        </a:xfrm>
      </p:grpSpPr>
      <p:sp>
        <p:nvSpPr>
          <p:cNvPr id="253" name="Google Shape;253;p41"/>
          <p:cNvSpPr txBox="1"/>
          <p:nvPr>
            <p:ph type="ctrTitle"/>
          </p:nvPr>
        </p:nvSpPr>
        <p:spPr>
          <a:xfrm>
            <a:off x="311708" y="744575"/>
            <a:ext cx="8520600" cy="2052600"/>
          </a:xfrm>
          <a:prstGeom prst="rect">
            <a:avLst/>
          </a:prstGeom>
        </p:spPr>
        <p:txBody>
          <a:bodyPr anchorCtr="0" anchor="b" bIns="91425" lIns="91425" spcFirstLastPara="1" rIns="91425" wrap="square" tIns="91425">
            <a:sp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54" name="Google Shape;254;p41"/>
          <p:cNvSpPr txBox="1"/>
          <p:nvPr>
            <p:ph idx="1" type="subTitle"/>
          </p:nvPr>
        </p:nvSpPr>
        <p:spPr>
          <a:xfrm>
            <a:off x="311700" y="2834125"/>
            <a:ext cx="8520600" cy="792600"/>
          </a:xfrm>
          <a:prstGeom prst="rect">
            <a:avLst/>
          </a:prstGeom>
        </p:spPr>
        <p:txBody>
          <a:bodyPr anchorCtr="0" anchor="t" bIns="91425" lIns="91425" spcFirstLastPara="1" rIns="91425" wrap="square" tIns="91425">
            <a:sp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55" name="Google Shape;255;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theme" Target="../theme/theme1.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4"/>
          <p:cNvSpPr txBox="1"/>
          <p:nvPr>
            <p:ph type="title"/>
          </p:nvPr>
        </p:nvSpPr>
        <p:spPr>
          <a:xfrm>
            <a:off x="241300" y="445025"/>
            <a:ext cx="8520600" cy="572700"/>
          </a:xfrm>
          <a:prstGeom prst="rect">
            <a:avLst/>
          </a:prstGeom>
          <a:noFill/>
          <a:ln>
            <a:noFill/>
          </a:ln>
        </p:spPr>
        <p:txBody>
          <a:bodyPr anchorCtr="0" anchor="t" bIns="91425" lIns="91425" spcFirstLastPara="1" rIns="91425" wrap="square" tIns="91425">
            <a:spAutoFit/>
          </a:bodyPr>
          <a:lstStyle>
            <a:lvl1pPr lvl="0"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1pPr>
            <a:lvl2pPr lvl="1"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2pPr>
            <a:lvl3pPr lvl="2"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3pPr>
            <a:lvl4pPr lvl="3"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4pPr>
            <a:lvl5pPr lvl="4"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5pPr>
            <a:lvl6pPr lvl="5"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6pPr>
            <a:lvl7pPr lvl="6"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7pPr>
            <a:lvl8pPr lvl="7"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8pPr>
            <a:lvl9pPr lvl="8" rtl="0">
              <a:spcBef>
                <a:spcPts val="0"/>
              </a:spcBef>
              <a:spcAft>
                <a:spcPts val="0"/>
              </a:spcAft>
              <a:buClr>
                <a:schemeClr val="dk1"/>
              </a:buClr>
              <a:buSzPts val="2800"/>
              <a:buFont typeface="Oswald"/>
              <a:buNone/>
              <a:defRPr b="1" sz="2800">
                <a:solidFill>
                  <a:schemeClr val="dk1"/>
                </a:solidFill>
                <a:latin typeface="Oswald"/>
                <a:ea typeface="Oswald"/>
                <a:cs typeface="Oswald"/>
                <a:sym typeface="Oswald"/>
              </a:defRPr>
            </a:lvl9pPr>
          </a:lstStyle>
          <a:p/>
        </p:txBody>
      </p:sp>
      <p:sp>
        <p:nvSpPr>
          <p:cNvPr id="56" name="Google Shape;56;p14"/>
          <p:cNvSpPr txBox="1"/>
          <p:nvPr>
            <p:ph idx="1" type="body"/>
          </p:nvPr>
        </p:nvSpPr>
        <p:spPr>
          <a:xfrm>
            <a:off x="360000" y="1152475"/>
            <a:ext cx="8520600" cy="3416400"/>
          </a:xfrm>
          <a:prstGeom prst="rect">
            <a:avLst/>
          </a:prstGeom>
          <a:noFill/>
          <a:ln>
            <a:noFill/>
          </a:ln>
        </p:spPr>
        <p:txBody>
          <a:bodyPr anchorCtr="0" anchor="t" bIns="91425" lIns="91425" spcFirstLastPara="1" rIns="91425" wrap="square" tIns="91425">
            <a:spAutoFit/>
          </a:bodyPr>
          <a:lstStyle>
            <a:lvl1pPr indent="-342900" lvl="0" marL="4572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Proxima Nova"/>
                <a:ea typeface="Proxima Nova"/>
                <a:cs typeface="Proxima Nova"/>
                <a:sym typeface="Proxima Nova"/>
              </a:defRPr>
            </a:lvl1pPr>
            <a:lvl2pPr lvl="1" rtl="0" algn="r">
              <a:buNone/>
              <a:defRPr sz="1000">
                <a:solidFill>
                  <a:schemeClr val="lt1"/>
                </a:solidFill>
                <a:latin typeface="Proxima Nova"/>
                <a:ea typeface="Proxima Nova"/>
                <a:cs typeface="Proxima Nova"/>
                <a:sym typeface="Proxima Nova"/>
              </a:defRPr>
            </a:lvl2pPr>
            <a:lvl3pPr lvl="2" rtl="0" algn="r">
              <a:buNone/>
              <a:defRPr sz="1000">
                <a:solidFill>
                  <a:schemeClr val="lt1"/>
                </a:solidFill>
                <a:latin typeface="Proxima Nova"/>
                <a:ea typeface="Proxima Nova"/>
                <a:cs typeface="Proxima Nova"/>
                <a:sym typeface="Proxima Nova"/>
              </a:defRPr>
            </a:lvl3pPr>
            <a:lvl4pPr lvl="3" rtl="0" algn="r">
              <a:buNone/>
              <a:defRPr sz="1000">
                <a:solidFill>
                  <a:schemeClr val="lt1"/>
                </a:solidFill>
                <a:latin typeface="Proxima Nova"/>
                <a:ea typeface="Proxima Nova"/>
                <a:cs typeface="Proxima Nova"/>
                <a:sym typeface="Proxima Nova"/>
              </a:defRPr>
            </a:lvl4pPr>
            <a:lvl5pPr lvl="4" rtl="0" algn="r">
              <a:buNone/>
              <a:defRPr sz="1000">
                <a:solidFill>
                  <a:schemeClr val="lt1"/>
                </a:solidFill>
                <a:latin typeface="Proxima Nova"/>
                <a:ea typeface="Proxima Nova"/>
                <a:cs typeface="Proxima Nova"/>
                <a:sym typeface="Proxima Nova"/>
              </a:defRPr>
            </a:lvl5pPr>
            <a:lvl6pPr lvl="5" rtl="0" algn="r">
              <a:buNone/>
              <a:defRPr sz="1000">
                <a:solidFill>
                  <a:schemeClr val="lt1"/>
                </a:solidFill>
                <a:latin typeface="Proxima Nova"/>
                <a:ea typeface="Proxima Nova"/>
                <a:cs typeface="Proxima Nova"/>
                <a:sym typeface="Proxima Nova"/>
              </a:defRPr>
            </a:lvl6pPr>
            <a:lvl7pPr lvl="6" rtl="0" algn="r">
              <a:buNone/>
              <a:defRPr sz="1000">
                <a:solidFill>
                  <a:schemeClr val="lt1"/>
                </a:solidFill>
                <a:latin typeface="Proxima Nova"/>
                <a:ea typeface="Proxima Nova"/>
                <a:cs typeface="Proxima Nova"/>
                <a:sym typeface="Proxima Nova"/>
              </a:defRPr>
            </a:lvl7pPr>
            <a:lvl8pPr lvl="7" rtl="0" algn="r">
              <a:buNone/>
              <a:defRPr sz="1000">
                <a:solidFill>
                  <a:schemeClr val="lt1"/>
                </a:solidFill>
                <a:latin typeface="Proxima Nova"/>
                <a:ea typeface="Proxima Nova"/>
                <a:cs typeface="Proxima Nova"/>
                <a:sym typeface="Proxima Nova"/>
              </a:defRPr>
            </a:lvl8pPr>
            <a:lvl9pPr lvl="8" rtl="0" algn="r">
              <a:buNone/>
              <a:defRPr sz="1000">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r>
              <a:rPr lang="de"/>
              <a:t>1</a:t>
            </a:r>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1.xml"/><Relationship Id="rId3"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1.png"/><Relationship Id="rId6"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30.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59" name="Shape 259"/>
        <p:cNvGrpSpPr/>
        <p:nvPr/>
      </p:nvGrpSpPr>
      <p:grpSpPr>
        <a:xfrm>
          <a:off x="0" y="0"/>
          <a:ext cx="0" cy="0"/>
          <a:chOff x="0" y="0"/>
          <a:chExt cx="0" cy="0"/>
        </a:xfrm>
      </p:grpSpPr>
      <p:pic>
        <p:nvPicPr>
          <p:cNvPr id="260" name="Google Shape;260;p42"/>
          <p:cNvPicPr preferRelativeResize="0"/>
          <p:nvPr/>
        </p:nvPicPr>
        <p:blipFill>
          <a:blip r:embed="rId3">
            <a:alphaModFix/>
          </a:blip>
          <a:stretch>
            <a:fillRect/>
          </a:stretch>
        </p:blipFill>
        <p:spPr>
          <a:xfrm>
            <a:off x="-1" y="0"/>
            <a:ext cx="9144003" cy="5143501"/>
          </a:xfrm>
          <a:prstGeom prst="rect">
            <a:avLst/>
          </a:prstGeom>
          <a:noFill/>
          <a:ln>
            <a:noFill/>
          </a:ln>
        </p:spPr>
      </p:pic>
      <p:sp>
        <p:nvSpPr>
          <p:cNvPr id="261" name="Google Shape;261;p42"/>
          <p:cNvSpPr txBox="1"/>
          <p:nvPr/>
        </p:nvSpPr>
        <p:spPr>
          <a:xfrm>
            <a:off x="334950" y="1355400"/>
            <a:ext cx="8565300" cy="2566200"/>
          </a:xfrm>
          <a:prstGeom prst="rect">
            <a:avLst/>
          </a:prstGeom>
          <a:noFill/>
          <a:ln>
            <a:noFill/>
          </a:ln>
        </p:spPr>
        <p:txBody>
          <a:bodyPr anchorCtr="0" anchor="t" bIns="0" lIns="0" spcFirstLastPara="1" rIns="0" wrap="square" tIns="72000">
            <a:spAutoFit/>
          </a:bodyPr>
          <a:lstStyle/>
          <a:p>
            <a:pPr indent="0" lvl="0" marL="0" rtl="0" algn="ctr">
              <a:lnSpc>
                <a:spcPct val="100000"/>
              </a:lnSpc>
              <a:spcBef>
                <a:spcPts val="0"/>
              </a:spcBef>
              <a:spcAft>
                <a:spcPts val="0"/>
              </a:spcAft>
              <a:buNone/>
            </a:pPr>
            <a:r>
              <a:rPr b="1" lang="de" sz="5400">
                <a:solidFill>
                  <a:srgbClr val="FFFFFF"/>
                </a:solidFill>
                <a:latin typeface="Oswald"/>
                <a:ea typeface="Oswald"/>
                <a:cs typeface="Oswald"/>
                <a:sym typeface="Oswald"/>
              </a:rPr>
              <a:t>Estudio FreeNow - GBTA: Transporte terrestre corporativo en Europa</a:t>
            </a:r>
            <a:r>
              <a:rPr b="1" lang="de" sz="5400">
                <a:solidFill>
                  <a:srgbClr val="FFFFFF"/>
                </a:solidFill>
                <a:latin typeface="Oswald"/>
                <a:ea typeface="Oswald"/>
                <a:cs typeface="Oswald"/>
                <a:sym typeface="Oswald"/>
              </a:rPr>
              <a:t>  </a:t>
            </a:r>
            <a:endParaRPr b="1" sz="5400">
              <a:solidFill>
                <a:srgbClr val="FFFFFF"/>
              </a:solidFill>
              <a:latin typeface="Oswald"/>
              <a:ea typeface="Oswald"/>
              <a:cs typeface="Oswald"/>
              <a:sym typeface="Oswald"/>
            </a:endParaRPr>
          </a:p>
        </p:txBody>
      </p:sp>
      <p:pic>
        <p:nvPicPr>
          <p:cNvPr id="262" name="Google Shape;262;p42"/>
          <p:cNvPicPr preferRelativeResize="0"/>
          <p:nvPr/>
        </p:nvPicPr>
        <p:blipFill>
          <a:blip r:embed="rId4">
            <a:alphaModFix/>
          </a:blip>
          <a:stretch>
            <a:fillRect/>
          </a:stretch>
        </p:blipFill>
        <p:spPr>
          <a:xfrm>
            <a:off x="401507" y="386450"/>
            <a:ext cx="2106445" cy="576275"/>
          </a:xfrm>
          <a:prstGeom prst="rect">
            <a:avLst/>
          </a:prstGeom>
          <a:noFill/>
          <a:ln>
            <a:noFill/>
          </a:ln>
        </p:spPr>
      </p:pic>
      <p:pic>
        <p:nvPicPr>
          <p:cNvPr id="263" name="Google Shape;263;p42"/>
          <p:cNvPicPr preferRelativeResize="0"/>
          <p:nvPr/>
        </p:nvPicPr>
        <p:blipFill rotWithShape="1">
          <a:blip r:embed="rId5">
            <a:alphaModFix/>
          </a:blip>
          <a:srcRect b="36370" l="8307" r="0" t="20755"/>
          <a:stretch/>
        </p:blipFill>
        <p:spPr>
          <a:xfrm>
            <a:off x="6304450" y="370175"/>
            <a:ext cx="2474073" cy="592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1"/>
          <p:cNvSpPr txBox="1"/>
          <p:nvPr/>
        </p:nvSpPr>
        <p:spPr>
          <a:xfrm>
            <a:off x="360000" y="450000"/>
            <a:ext cx="31410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rgbClr val="4F5057"/>
              </a:buClr>
              <a:buSzPts val="2800"/>
              <a:buFont typeface="Arial"/>
              <a:buNone/>
            </a:pPr>
            <a:r>
              <a:rPr b="1" lang="de" sz="2000">
                <a:solidFill>
                  <a:schemeClr val="dk2"/>
                </a:solidFill>
                <a:latin typeface="Oswald"/>
                <a:ea typeface="Oswald"/>
                <a:cs typeface="Oswald"/>
                <a:sym typeface="Oswald"/>
              </a:rPr>
              <a:t>Los viajeros de negocios siguen interesados en opciones más sostenibles en la actual situación económica</a:t>
            </a:r>
            <a:endParaRPr b="1" sz="2000">
              <a:solidFill>
                <a:schemeClr val="dk2"/>
              </a:solidFill>
              <a:latin typeface="Oswald"/>
              <a:ea typeface="Oswald"/>
              <a:cs typeface="Oswald"/>
              <a:sym typeface="Oswald"/>
            </a:endParaRPr>
          </a:p>
        </p:txBody>
      </p:sp>
      <p:sp>
        <p:nvSpPr>
          <p:cNvPr id="500" name="Google Shape;500;p51"/>
          <p:cNvSpPr/>
          <p:nvPr/>
        </p:nvSpPr>
        <p:spPr>
          <a:xfrm>
            <a:off x="5112605" y="1435825"/>
            <a:ext cx="3588900" cy="5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latin typeface="Oswald"/>
              <a:ea typeface="Oswald"/>
              <a:cs typeface="Oswald"/>
              <a:sym typeface="Oswald"/>
            </a:endParaRPr>
          </a:p>
        </p:txBody>
      </p:sp>
      <p:sp>
        <p:nvSpPr>
          <p:cNvPr id="501" name="Google Shape;501;p51"/>
          <p:cNvSpPr/>
          <p:nvPr/>
        </p:nvSpPr>
        <p:spPr>
          <a:xfrm>
            <a:off x="5909725" y="1436386"/>
            <a:ext cx="2819100" cy="5187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02" name="Google Shape;502;p51"/>
          <p:cNvSpPr txBox="1"/>
          <p:nvPr/>
        </p:nvSpPr>
        <p:spPr>
          <a:xfrm>
            <a:off x="3252925" y="1641850"/>
            <a:ext cx="1768500" cy="208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Utilizar el transporte terrestre </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(como trenes o coches de alquiler) </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en lugar de volar</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503" name="Google Shape;503;p51"/>
          <p:cNvSpPr txBox="1"/>
          <p:nvPr/>
        </p:nvSpPr>
        <p:spPr>
          <a:xfrm>
            <a:off x="3491249" y="2921750"/>
            <a:ext cx="1523400" cy="2580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Opciones de taxi eléctrico sostenible</a:t>
            </a:r>
            <a:endParaRPr sz="900">
              <a:solidFill>
                <a:srgbClr val="000000"/>
              </a:solidFill>
              <a:latin typeface="Proxima Nova"/>
              <a:ea typeface="Proxima Nova"/>
              <a:cs typeface="Proxima Nova"/>
              <a:sym typeface="Proxima Nova"/>
            </a:endParaRPr>
          </a:p>
        </p:txBody>
      </p:sp>
      <p:sp>
        <p:nvSpPr>
          <p:cNvPr id="504" name="Google Shape;504;p51"/>
          <p:cNvSpPr txBox="1"/>
          <p:nvPr/>
        </p:nvSpPr>
        <p:spPr>
          <a:xfrm>
            <a:off x="3501000" y="3417913"/>
            <a:ext cx="1503900" cy="518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Permitir a los viajeros utilizar servicios de micromovilidad, como bicicletas o patinetes eléctricos para distancias cortas.</a:t>
            </a:r>
            <a:endParaRPr sz="900">
              <a:solidFill>
                <a:srgbClr val="000000"/>
              </a:solidFill>
              <a:latin typeface="Proxima Nova"/>
              <a:ea typeface="Proxima Nova"/>
              <a:cs typeface="Proxima Nova"/>
              <a:sym typeface="Proxima Nova"/>
            </a:endParaRPr>
          </a:p>
        </p:txBody>
      </p:sp>
      <p:sp>
        <p:nvSpPr>
          <p:cNvPr id="505" name="Google Shape;505;p51"/>
          <p:cNvSpPr txBox="1"/>
          <p:nvPr/>
        </p:nvSpPr>
        <p:spPr>
          <a:xfrm>
            <a:off x="3561550" y="4215700"/>
            <a:ext cx="1453200" cy="3078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Ofrecer empresas de limusinas/coches con chófer a los empleados de alto nivel</a:t>
            </a:r>
            <a:endParaRPr sz="900">
              <a:solidFill>
                <a:srgbClr val="000000"/>
              </a:solidFill>
              <a:latin typeface="Proxima Nova"/>
              <a:ea typeface="Proxima Nova"/>
              <a:cs typeface="Proxima Nova"/>
              <a:sym typeface="Proxima Nova"/>
            </a:endParaRPr>
          </a:p>
        </p:txBody>
      </p:sp>
      <p:sp>
        <p:nvSpPr>
          <p:cNvPr id="506" name="Google Shape;506;p51"/>
          <p:cNvSpPr txBox="1"/>
          <p:nvPr/>
        </p:nvSpPr>
        <p:spPr>
          <a:xfrm>
            <a:off x="7274902" y="1576828"/>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latin typeface="Oswald"/>
                <a:ea typeface="Oswald"/>
                <a:cs typeface="Oswald"/>
                <a:sym typeface="Oswald"/>
              </a:rPr>
              <a:t>64</a:t>
            </a:r>
            <a:r>
              <a:rPr b="1" lang="de" sz="900">
                <a:solidFill>
                  <a:srgbClr val="000000"/>
                </a:solidFill>
                <a:latin typeface="Oswald"/>
                <a:ea typeface="Oswald"/>
                <a:cs typeface="Oswald"/>
                <a:sym typeface="Oswald"/>
              </a:rPr>
              <a:t>%</a:t>
            </a:r>
            <a:endParaRPr b="1" sz="1500">
              <a:solidFill>
                <a:srgbClr val="000000"/>
              </a:solidFill>
              <a:latin typeface="Oswald"/>
              <a:ea typeface="Oswald"/>
              <a:cs typeface="Oswald"/>
              <a:sym typeface="Oswald"/>
            </a:endParaRPr>
          </a:p>
        </p:txBody>
      </p:sp>
      <p:sp>
        <p:nvSpPr>
          <p:cNvPr id="507" name="Google Shape;507;p51"/>
          <p:cNvSpPr/>
          <p:nvPr/>
        </p:nvSpPr>
        <p:spPr>
          <a:xfrm>
            <a:off x="5122900" y="1435825"/>
            <a:ext cx="1104600" cy="5163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chemeClr val="lt1"/>
              </a:solidFill>
              <a:latin typeface="Oswald"/>
              <a:ea typeface="Oswald"/>
              <a:cs typeface="Oswald"/>
              <a:sym typeface="Oswald"/>
            </a:endParaRPr>
          </a:p>
        </p:txBody>
      </p:sp>
      <p:sp>
        <p:nvSpPr>
          <p:cNvPr id="508" name="Google Shape;508;p51"/>
          <p:cNvSpPr/>
          <p:nvPr/>
        </p:nvSpPr>
        <p:spPr>
          <a:xfrm>
            <a:off x="5837775" y="1437575"/>
            <a:ext cx="958200" cy="51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Oswald"/>
              <a:ea typeface="Oswald"/>
              <a:cs typeface="Oswald"/>
              <a:sym typeface="Oswald"/>
            </a:endParaRPr>
          </a:p>
        </p:txBody>
      </p:sp>
      <p:sp>
        <p:nvSpPr>
          <p:cNvPr id="509" name="Google Shape;509;p51"/>
          <p:cNvSpPr/>
          <p:nvPr/>
        </p:nvSpPr>
        <p:spPr>
          <a:xfrm>
            <a:off x="5112605" y="2081085"/>
            <a:ext cx="3588900" cy="5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swald"/>
              <a:ea typeface="Oswald"/>
              <a:cs typeface="Oswald"/>
              <a:sym typeface="Oswald"/>
            </a:endParaRPr>
          </a:p>
        </p:txBody>
      </p:sp>
      <p:sp>
        <p:nvSpPr>
          <p:cNvPr id="510" name="Google Shape;510;p51"/>
          <p:cNvSpPr/>
          <p:nvPr/>
        </p:nvSpPr>
        <p:spPr>
          <a:xfrm>
            <a:off x="5920225" y="2086050"/>
            <a:ext cx="2798100" cy="5085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11" name="Google Shape;511;p51"/>
          <p:cNvSpPr/>
          <p:nvPr/>
        </p:nvSpPr>
        <p:spPr>
          <a:xfrm>
            <a:off x="5112600" y="2084950"/>
            <a:ext cx="1297500" cy="5187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12" name="Google Shape;512;p51"/>
          <p:cNvSpPr/>
          <p:nvPr/>
        </p:nvSpPr>
        <p:spPr>
          <a:xfrm>
            <a:off x="5104243" y="2764257"/>
            <a:ext cx="3588900" cy="5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swald"/>
              <a:ea typeface="Oswald"/>
              <a:cs typeface="Oswald"/>
              <a:sym typeface="Oswald"/>
            </a:endParaRPr>
          </a:p>
        </p:txBody>
      </p:sp>
      <p:sp>
        <p:nvSpPr>
          <p:cNvPr id="513" name="Google Shape;513;p51"/>
          <p:cNvSpPr/>
          <p:nvPr/>
        </p:nvSpPr>
        <p:spPr>
          <a:xfrm>
            <a:off x="6737363" y="2761593"/>
            <a:ext cx="1972500" cy="5163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14" name="Google Shape;514;p51"/>
          <p:cNvSpPr txBox="1"/>
          <p:nvPr/>
        </p:nvSpPr>
        <p:spPr>
          <a:xfrm>
            <a:off x="7221568" y="2912212"/>
            <a:ext cx="13239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latin typeface="Oswald"/>
                <a:ea typeface="Oswald"/>
                <a:cs typeface="Oswald"/>
                <a:sym typeface="Oswald"/>
              </a:rPr>
              <a:t>59</a:t>
            </a:r>
            <a:r>
              <a:rPr b="1" lang="de" sz="900">
                <a:solidFill>
                  <a:srgbClr val="000000"/>
                </a:solidFill>
                <a:latin typeface="Oswald"/>
                <a:ea typeface="Oswald"/>
                <a:cs typeface="Oswald"/>
                <a:sym typeface="Oswald"/>
              </a:rPr>
              <a:t>%</a:t>
            </a:r>
            <a:endParaRPr b="1" sz="1500">
              <a:solidFill>
                <a:srgbClr val="000000"/>
              </a:solidFill>
              <a:latin typeface="Oswald"/>
              <a:ea typeface="Oswald"/>
              <a:cs typeface="Oswald"/>
              <a:sym typeface="Oswald"/>
            </a:endParaRPr>
          </a:p>
        </p:txBody>
      </p:sp>
      <p:sp>
        <p:nvSpPr>
          <p:cNvPr id="515" name="Google Shape;515;p51"/>
          <p:cNvSpPr/>
          <p:nvPr/>
        </p:nvSpPr>
        <p:spPr>
          <a:xfrm>
            <a:off x="5104238" y="2767388"/>
            <a:ext cx="1245300" cy="508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16" name="Google Shape;516;p51"/>
          <p:cNvSpPr/>
          <p:nvPr/>
        </p:nvSpPr>
        <p:spPr>
          <a:xfrm>
            <a:off x="5952745" y="2764288"/>
            <a:ext cx="1020300" cy="51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Oswald"/>
              <a:ea typeface="Oswald"/>
              <a:cs typeface="Oswald"/>
              <a:sym typeface="Oswald"/>
            </a:endParaRPr>
          </a:p>
        </p:txBody>
      </p:sp>
      <p:sp>
        <p:nvSpPr>
          <p:cNvPr id="517" name="Google Shape;517;p51"/>
          <p:cNvSpPr/>
          <p:nvPr/>
        </p:nvSpPr>
        <p:spPr>
          <a:xfrm>
            <a:off x="5104243" y="3419017"/>
            <a:ext cx="3588900" cy="5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swald"/>
              <a:ea typeface="Oswald"/>
              <a:cs typeface="Oswald"/>
              <a:sym typeface="Oswald"/>
            </a:endParaRPr>
          </a:p>
        </p:txBody>
      </p:sp>
      <p:sp>
        <p:nvSpPr>
          <p:cNvPr id="518" name="Google Shape;518;p51"/>
          <p:cNvSpPr/>
          <p:nvPr/>
        </p:nvSpPr>
        <p:spPr>
          <a:xfrm>
            <a:off x="6737363" y="3416353"/>
            <a:ext cx="1972500" cy="5163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19" name="Google Shape;519;p51"/>
          <p:cNvSpPr txBox="1"/>
          <p:nvPr/>
        </p:nvSpPr>
        <p:spPr>
          <a:xfrm>
            <a:off x="7307705" y="3596433"/>
            <a:ext cx="13239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latin typeface="Oswald"/>
                <a:ea typeface="Oswald"/>
                <a:cs typeface="Oswald"/>
                <a:sym typeface="Oswald"/>
              </a:rPr>
              <a:t>55</a:t>
            </a:r>
            <a:r>
              <a:rPr b="1" lang="de" sz="900">
                <a:solidFill>
                  <a:srgbClr val="000000"/>
                </a:solidFill>
                <a:latin typeface="Oswald"/>
                <a:ea typeface="Oswald"/>
                <a:cs typeface="Oswald"/>
                <a:sym typeface="Oswald"/>
              </a:rPr>
              <a:t>%</a:t>
            </a:r>
            <a:endParaRPr b="1" sz="1500">
              <a:solidFill>
                <a:srgbClr val="000000"/>
              </a:solidFill>
              <a:latin typeface="Oswald"/>
              <a:ea typeface="Oswald"/>
              <a:cs typeface="Oswald"/>
              <a:sym typeface="Oswald"/>
            </a:endParaRPr>
          </a:p>
        </p:txBody>
      </p:sp>
      <p:sp>
        <p:nvSpPr>
          <p:cNvPr id="520" name="Google Shape;520;p51"/>
          <p:cNvSpPr/>
          <p:nvPr/>
        </p:nvSpPr>
        <p:spPr>
          <a:xfrm>
            <a:off x="5114538" y="3419013"/>
            <a:ext cx="1153500" cy="5163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21" name="Google Shape;521;p51"/>
          <p:cNvSpPr/>
          <p:nvPr/>
        </p:nvSpPr>
        <p:spPr>
          <a:xfrm>
            <a:off x="6014411" y="3421863"/>
            <a:ext cx="1176000" cy="51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Oswald"/>
              <a:ea typeface="Oswald"/>
              <a:cs typeface="Oswald"/>
              <a:sym typeface="Oswald"/>
            </a:endParaRPr>
          </a:p>
        </p:txBody>
      </p:sp>
      <p:sp>
        <p:nvSpPr>
          <p:cNvPr id="522" name="Google Shape;522;p51"/>
          <p:cNvSpPr txBox="1"/>
          <p:nvPr/>
        </p:nvSpPr>
        <p:spPr>
          <a:xfrm>
            <a:off x="5133327" y="1576828"/>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12</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523" name="Google Shape;523;p51"/>
          <p:cNvSpPr txBox="1"/>
          <p:nvPr/>
        </p:nvSpPr>
        <p:spPr>
          <a:xfrm>
            <a:off x="5835552" y="1576828"/>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24%</a:t>
            </a:r>
            <a:endParaRPr b="1" sz="1500">
              <a:solidFill>
                <a:schemeClr val="lt1"/>
              </a:solidFill>
              <a:latin typeface="Oswald"/>
              <a:ea typeface="Oswald"/>
              <a:cs typeface="Oswald"/>
              <a:sym typeface="Oswald"/>
            </a:endParaRPr>
          </a:p>
        </p:txBody>
      </p:sp>
      <p:sp>
        <p:nvSpPr>
          <p:cNvPr id="524" name="Google Shape;524;p51"/>
          <p:cNvSpPr txBox="1"/>
          <p:nvPr/>
        </p:nvSpPr>
        <p:spPr>
          <a:xfrm>
            <a:off x="7351102" y="2223700"/>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latin typeface="Oswald"/>
                <a:ea typeface="Oswald"/>
                <a:cs typeface="Oswald"/>
                <a:sym typeface="Oswald"/>
              </a:rPr>
              <a:t>61</a:t>
            </a:r>
            <a:r>
              <a:rPr b="1" lang="de" sz="900">
                <a:solidFill>
                  <a:srgbClr val="000000"/>
                </a:solidFill>
                <a:latin typeface="Oswald"/>
                <a:ea typeface="Oswald"/>
                <a:cs typeface="Oswald"/>
                <a:sym typeface="Oswald"/>
              </a:rPr>
              <a:t>%</a:t>
            </a:r>
            <a:endParaRPr b="1" sz="1500">
              <a:solidFill>
                <a:srgbClr val="000000"/>
              </a:solidFill>
              <a:latin typeface="Oswald"/>
              <a:ea typeface="Oswald"/>
              <a:cs typeface="Oswald"/>
              <a:sym typeface="Oswald"/>
            </a:endParaRPr>
          </a:p>
        </p:txBody>
      </p:sp>
      <p:sp>
        <p:nvSpPr>
          <p:cNvPr id="525" name="Google Shape;525;p51"/>
          <p:cNvSpPr txBox="1"/>
          <p:nvPr/>
        </p:nvSpPr>
        <p:spPr>
          <a:xfrm>
            <a:off x="5225952" y="2223700"/>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15</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526" name="Google Shape;526;p51"/>
          <p:cNvSpPr txBox="1"/>
          <p:nvPr/>
        </p:nvSpPr>
        <p:spPr>
          <a:xfrm>
            <a:off x="6115565" y="2926941"/>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26</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527" name="Google Shape;527;p51"/>
          <p:cNvSpPr txBox="1"/>
          <p:nvPr/>
        </p:nvSpPr>
        <p:spPr>
          <a:xfrm>
            <a:off x="5293790" y="3596431"/>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18</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528" name="Google Shape;528;p51"/>
          <p:cNvSpPr txBox="1"/>
          <p:nvPr/>
        </p:nvSpPr>
        <p:spPr>
          <a:xfrm>
            <a:off x="3753853" y="2250775"/>
            <a:ext cx="1260900" cy="2580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Utilizar el transporte público para desplazarse por tierra</a:t>
            </a:r>
            <a:endParaRPr sz="900">
              <a:solidFill>
                <a:srgbClr val="000000"/>
              </a:solidFill>
              <a:latin typeface="Proxima Nova"/>
              <a:ea typeface="Proxima Nova"/>
              <a:cs typeface="Proxima Nova"/>
              <a:sym typeface="Proxima Nova"/>
            </a:endParaRPr>
          </a:p>
        </p:txBody>
      </p:sp>
      <p:sp>
        <p:nvSpPr>
          <p:cNvPr id="529" name="Google Shape;529;p51"/>
          <p:cNvSpPr/>
          <p:nvPr/>
        </p:nvSpPr>
        <p:spPr>
          <a:xfrm>
            <a:off x="5961107" y="2086038"/>
            <a:ext cx="958200" cy="51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Oswald"/>
              <a:ea typeface="Oswald"/>
              <a:cs typeface="Oswald"/>
              <a:sym typeface="Oswald"/>
            </a:endParaRPr>
          </a:p>
        </p:txBody>
      </p:sp>
      <p:sp>
        <p:nvSpPr>
          <p:cNvPr id="530" name="Google Shape;530;p51"/>
          <p:cNvSpPr txBox="1"/>
          <p:nvPr/>
        </p:nvSpPr>
        <p:spPr>
          <a:xfrm>
            <a:off x="6021827" y="2225190"/>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24%</a:t>
            </a:r>
            <a:endParaRPr b="1" sz="1500">
              <a:solidFill>
                <a:schemeClr val="lt1"/>
              </a:solidFill>
              <a:latin typeface="Oswald"/>
              <a:ea typeface="Oswald"/>
              <a:cs typeface="Oswald"/>
              <a:sym typeface="Oswald"/>
            </a:endParaRPr>
          </a:p>
        </p:txBody>
      </p:sp>
      <p:sp>
        <p:nvSpPr>
          <p:cNvPr id="531" name="Google Shape;531;p51"/>
          <p:cNvSpPr txBox="1"/>
          <p:nvPr/>
        </p:nvSpPr>
        <p:spPr>
          <a:xfrm>
            <a:off x="5217590" y="2912325"/>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15%</a:t>
            </a:r>
            <a:endParaRPr b="1" sz="1500">
              <a:solidFill>
                <a:schemeClr val="lt1"/>
              </a:solidFill>
              <a:latin typeface="Oswald"/>
              <a:ea typeface="Oswald"/>
              <a:cs typeface="Oswald"/>
              <a:sym typeface="Oswald"/>
            </a:endParaRPr>
          </a:p>
        </p:txBody>
      </p:sp>
      <p:sp>
        <p:nvSpPr>
          <p:cNvPr id="532" name="Google Shape;532;p51"/>
          <p:cNvSpPr txBox="1"/>
          <p:nvPr/>
        </p:nvSpPr>
        <p:spPr>
          <a:xfrm>
            <a:off x="6292540" y="3571016"/>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27%</a:t>
            </a:r>
            <a:endParaRPr b="1" sz="1500">
              <a:solidFill>
                <a:schemeClr val="lt1"/>
              </a:solidFill>
              <a:latin typeface="Oswald"/>
              <a:ea typeface="Oswald"/>
              <a:cs typeface="Oswald"/>
              <a:sym typeface="Oswald"/>
            </a:endParaRPr>
          </a:p>
        </p:txBody>
      </p:sp>
      <p:sp>
        <p:nvSpPr>
          <p:cNvPr id="533" name="Google Shape;533;p51"/>
          <p:cNvSpPr/>
          <p:nvPr/>
        </p:nvSpPr>
        <p:spPr>
          <a:xfrm>
            <a:off x="5104243" y="4076567"/>
            <a:ext cx="3588900" cy="5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latin typeface="Oswald"/>
              <a:ea typeface="Oswald"/>
              <a:cs typeface="Oswald"/>
              <a:sym typeface="Oswald"/>
            </a:endParaRPr>
          </a:p>
        </p:txBody>
      </p:sp>
      <p:sp>
        <p:nvSpPr>
          <p:cNvPr id="534" name="Google Shape;534;p51"/>
          <p:cNvSpPr/>
          <p:nvPr/>
        </p:nvSpPr>
        <p:spPr>
          <a:xfrm>
            <a:off x="6737363" y="4073903"/>
            <a:ext cx="1972500" cy="5163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35" name="Google Shape;535;p51"/>
          <p:cNvSpPr txBox="1"/>
          <p:nvPr/>
        </p:nvSpPr>
        <p:spPr>
          <a:xfrm>
            <a:off x="7460105" y="4253983"/>
            <a:ext cx="13239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latin typeface="Oswald"/>
                <a:ea typeface="Oswald"/>
                <a:cs typeface="Oswald"/>
                <a:sym typeface="Oswald"/>
              </a:rPr>
              <a:t>42</a:t>
            </a:r>
            <a:r>
              <a:rPr b="1" lang="de" sz="900">
                <a:solidFill>
                  <a:srgbClr val="000000"/>
                </a:solidFill>
                <a:latin typeface="Oswald"/>
                <a:ea typeface="Oswald"/>
                <a:cs typeface="Oswald"/>
                <a:sym typeface="Oswald"/>
              </a:rPr>
              <a:t>%</a:t>
            </a:r>
            <a:endParaRPr b="1" sz="1500">
              <a:solidFill>
                <a:srgbClr val="000000"/>
              </a:solidFill>
              <a:latin typeface="Oswald"/>
              <a:ea typeface="Oswald"/>
              <a:cs typeface="Oswald"/>
              <a:sym typeface="Oswald"/>
            </a:endParaRPr>
          </a:p>
        </p:txBody>
      </p:sp>
      <p:sp>
        <p:nvSpPr>
          <p:cNvPr id="536" name="Google Shape;536;p51"/>
          <p:cNvSpPr/>
          <p:nvPr/>
        </p:nvSpPr>
        <p:spPr>
          <a:xfrm>
            <a:off x="5114554" y="4076575"/>
            <a:ext cx="1542600" cy="5163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solidFill>
                <a:srgbClr val="FF0A2B"/>
              </a:solidFill>
              <a:latin typeface="Oswald"/>
              <a:ea typeface="Oswald"/>
              <a:cs typeface="Oswald"/>
              <a:sym typeface="Oswald"/>
            </a:endParaRPr>
          </a:p>
        </p:txBody>
      </p:sp>
      <p:sp>
        <p:nvSpPr>
          <p:cNvPr id="537" name="Google Shape;537;p51"/>
          <p:cNvSpPr/>
          <p:nvPr/>
        </p:nvSpPr>
        <p:spPr>
          <a:xfrm>
            <a:off x="6319211" y="4079413"/>
            <a:ext cx="1176000" cy="5163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Oswald"/>
              <a:ea typeface="Oswald"/>
              <a:cs typeface="Oswald"/>
              <a:sym typeface="Oswald"/>
            </a:endParaRPr>
          </a:p>
        </p:txBody>
      </p:sp>
      <p:sp>
        <p:nvSpPr>
          <p:cNvPr id="538" name="Google Shape;538;p51"/>
          <p:cNvSpPr txBox="1"/>
          <p:nvPr/>
        </p:nvSpPr>
        <p:spPr>
          <a:xfrm>
            <a:off x="5446190" y="4253981"/>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31</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539" name="Google Shape;539;p51"/>
          <p:cNvSpPr txBox="1"/>
          <p:nvPr/>
        </p:nvSpPr>
        <p:spPr>
          <a:xfrm>
            <a:off x="6597340" y="4228566"/>
            <a:ext cx="821700" cy="2202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b="1" lang="de" sz="900">
                <a:solidFill>
                  <a:schemeClr val="lt1"/>
                </a:solidFill>
                <a:latin typeface="Oswald"/>
                <a:ea typeface="Oswald"/>
                <a:cs typeface="Oswald"/>
                <a:sym typeface="Oswald"/>
              </a:rPr>
              <a:t>27%</a:t>
            </a:r>
            <a:endParaRPr b="1" sz="1500">
              <a:solidFill>
                <a:schemeClr val="lt1"/>
              </a:solidFill>
              <a:latin typeface="Oswald"/>
              <a:ea typeface="Oswald"/>
              <a:cs typeface="Oswald"/>
              <a:sym typeface="Oswald"/>
            </a:endParaRPr>
          </a:p>
        </p:txBody>
      </p:sp>
      <p:sp>
        <p:nvSpPr>
          <p:cNvPr id="540" name="Google Shape;540;p51"/>
          <p:cNvSpPr txBox="1"/>
          <p:nvPr/>
        </p:nvSpPr>
        <p:spPr>
          <a:xfrm>
            <a:off x="357350" y="3359875"/>
            <a:ext cx="2411100" cy="855900"/>
          </a:xfrm>
          <a:prstGeom prst="rect">
            <a:avLst/>
          </a:prstGeom>
          <a:noFill/>
          <a:ln>
            <a:noFill/>
          </a:ln>
        </p:spPr>
        <p:txBody>
          <a:bodyPr anchorCtr="0" anchor="t" bIns="91425" lIns="91425" spcFirstLastPara="1" rIns="91425" wrap="square" tIns="91425">
            <a:noAutofit/>
          </a:bodyPr>
          <a:lstStyle/>
          <a:p>
            <a:pPr indent="-184150" lvl="0" marL="179999" rtl="0" algn="l">
              <a:spcBef>
                <a:spcPts val="0"/>
              </a:spcBef>
              <a:spcAft>
                <a:spcPts val="0"/>
              </a:spcAft>
              <a:buClr>
                <a:schemeClr val="accent2"/>
              </a:buClr>
              <a:buSzPts val="1400"/>
              <a:buFont typeface="Proxima Nova Semibold"/>
              <a:buChar char="■"/>
            </a:pPr>
            <a:r>
              <a:rPr b="1" lang="de" sz="900">
                <a:latin typeface="Proxima Nova"/>
                <a:ea typeface="Proxima Nova"/>
                <a:cs typeface="Proxima Nova"/>
                <a:sym typeface="Proxima Nova"/>
              </a:rPr>
              <a:t>Menos interesados </a:t>
            </a:r>
            <a:endParaRPr sz="900">
              <a:solidFill>
                <a:srgbClr val="000000"/>
              </a:solidFill>
              <a:latin typeface="Proxima Nova Semibold"/>
              <a:ea typeface="Proxima Nova Semibold"/>
              <a:cs typeface="Proxima Nova Semibold"/>
              <a:sym typeface="Proxima Nova Semibold"/>
            </a:endParaRPr>
          </a:p>
          <a:p>
            <a:pPr indent="-184150" lvl="0" marL="179999" rtl="0" algn="l">
              <a:spcBef>
                <a:spcPts val="0"/>
              </a:spcBef>
              <a:spcAft>
                <a:spcPts val="0"/>
              </a:spcAft>
              <a:buClr>
                <a:schemeClr val="dk1"/>
              </a:buClr>
              <a:buSzPts val="1400"/>
              <a:buFont typeface="Proxima Nova Semibold"/>
              <a:buChar char="■"/>
            </a:pPr>
            <a:r>
              <a:rPr b="1" lang="de" sz="900">
                <a:latin typeface="Proxima Nova"/>
                <a:ea typeface="Proxima Nova"/>
                <a:cs typeface="Proxima Nova"/>
                <a:sym typeface="Proxima Nova"/>
              </a:rPr>
              <a:t>Ningún cambio</a:t>
            </a:r>
            <a:endParaRPr b="1" sz="900">
              <a:latin typeface="Proxima Nova"/>
              <a:ea typeface="Proxima Nova"/>
              <a:cs typeface="Proxima Nova"/>
              <a:sym typeface="Proxima Nova"/>
            </a:endParaRPr>
          </a:p>
          <a:p>
            <a:pPr indent="-177800" lvl="0" marL="179999" rtl="0" algn="l">
              <a:spcBef>
                <a:spcPts val="0"/>
              </a:spcBef>
              <a:spcAft>
                <a:spcPts val="0"/>
              </a:spcAft>
              <a:buClr>
                <a:schemeClr val="accent4"/>
              </a:buClr>
              <a:buSzPts val="1300"/>
              <a:buFont typeface="Proxima Nova"/>
              <a:buChar char="■"/>
            </a:pPr>
            <a:r>
              <a:rPr b="1" lang="de" sz="900">
                <a:latin typeface="Proxima Nova"/>
                <a:ea typeface="Proxima Nova"/>
                <a:cs typeface="Proxima Nova"/>
                <a:sym typeface="Proxima Nova"/>
              </a:rPr>
              <a:t>Más interesados</a:t>
            </a:r>
            <a:endParaRPr b="1" sz="900">
              <a:latin typeface="Proxima Nova"/>
              <a:ea typeface="Proxima Nova"/>
              <a:cs typeface="Proxima Nova"/>
              <a:sym typeface="Proxima Nova"/>
            </a:endParaRPr>
          </a:p>
        </p:txBody>
      </p:sp>
      <p:sp>
        <p:nvSpPr>
          <p:cNvPr id="541" name="Google Shape;541;p51"/>
          <p:cNvSpPr txBox="1"/>
          <p:nvPr/>
        </p:nvSpPr>
        <p:spPr>
          <a:xfrm>
            <a:off x="357350" y="2432250"/>
            <a:ext cx="2559900" cy="5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b="1" lang="de">
                <a:solidFill>
                  <a:schemeClr val="dk2"/>
                </a:solidFill>
                <a:latin typeface="Proxima Nova"/>
                <a:ea typeface="Proxima Nova"/>
                <a:cs typeface="Proxima Nova"/>
                <a:sym typeface="Proxima Nova"/>
              </a:rPr>
              <a:t>P</a:t>
            </a:r>
            <a:r>
              <a:rPr b="1" lang="de">
                <a:solidFill>
                  <a:schemeClr val="dk2"/>
                </a:solidFill>
                <a:latin typeface="Proxima Nova"/>
                <a:ea typeface="Proxima Nova"/>
                <a:cs typeface="Proxima Nova"/>
                <a:sym typeface="Proxima Nova"/>
              </a:rPr>
              <a:t>:</a:t>
            </a:r>
            <a:r>
              <a:rPr b="1" lang="de">
                <a:solidFill>
                  <a:schemeClr val="dk1"/>
                </a:solidFill>
                <a:latin typeface="Proxima Nova"/>
                <a:ea typeface="Proxima Nova"/>
                <a:cs typeface="Proxima Nova"/>
                <a:sym typeface="Proxima Nova"/>
              </a:rPr>
              <a:t> </a:t>
            </a:r>
            <a:r>
              <a:rPr b="1" lang="de">
                <a:solidFill>
                  <a:schemeClr val="dk1"/>
                </a:solidFill>
                <a:latin typeface="Proxima Nova"/>
                <a:ea typeface="Proxima Nova"/>
                <a:cs typeface="Proxima Nova"/>
                <a:sym typeface="Proxima Nova"/>
              </a:rPr>
              <a:t>En la actual situación económica, ¿qué interesa más o menos a los viajeros de negocios?</a:t>
            </a:r>
            <a:endParaRPr b="1" sz="1300">
              <a:solidFill>
                <a:schemeClr val="dk1"/>
              </a:solidFill>
              <a:latin typeface="Proxima Nova"/>
              <a:ea typeface="Proxima Nova"/>
              <a:cs typeface="Proxima Nova"/>
              <a:sym typeface="Proxima Nova"/>
            </a:endParaRPr>
          </a:p>
        </p:txBody>
      </p:sp>
      <p:grpSp>
        <p:nvGrpSpPr>
          <p:cNvPr id="542" name="Google Shape;542;p51"/>
          <p:cNvGrpSpPr/>
          <p:nvPr/>
        </p:nvGrpSpPr>
        <p:grpSpPr>
          <a:xfrm>
            <a:off x="188716" y="1669608"/>
            <a:ext cx="2519549" cy="680228"/>
            <a:chOff x="2393575" y="214875"/>
            <a:chExt cx="1784763" cy="481850"/>
          </a:xfrm>
        </p:grpSpPr>
        <p:pic>
          <p:nvPicPr>
            <p:cNvPr id="543" name="Google Shape;543;p51"/>
            <p:cNvPicPr preferRelativeResize="0"/>
            <p:nvPr/>
          </p:nvPicPr>
          <p:blipFill>
            <a:blip r:embed="rId3">
              <a:alphaModFix/>
            </a:blip>
            <a:stretch>
              <a:fillRect/>
            </a:stretch>
          </p:blipFill>
          <p:spPr>
            <a:xfrm>
              <a:off x="2393575" y="214875"/>
              <a:ext cx="481875" cy="481850"/>
            </a:xfrm>
            <a:prstGeom prst="rect">
              <a:avLst/>
            </a:prstGeom>
            <a:noFill/>
            <a:ln>
              <a:noFill/>
            </a:ln>
          </p:spPr>
        </p:pic>
        <p:sp>
          <p:nvSpPr>
            <p:cNvPr id="544" name="Google Shape;544;p51"/>
            <p:cNvSpPr txBox="1"/>
            <p:nvPr/>
          </p:nvSpPr>
          <p:spPr>
            <a:xfrm>
              <a:off x="2756638" y="369724"/>
              <a:ext cx="1421700" cy="22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900">
                  <a:latin typeface="Oswald"/>
                  <a:ea typeface="Oswald"/>
                  <a:cs typeface="Oswald"/>
                  <a:sym typeface="Oswald"/>
                </a:rPr>
                <a:t>La perspectiva del gestor de viajes</a:t>
              </a:r>
              <a:endParaRPr sz="90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2"/>
          <p:cNvSpPr txBox="1"/>
          <p:nvPr>
            <p:ph idx="4294967295" type="ctrTitle"/>
          </p:nvPr>
        </p:nvSpPr>
        <p:spPr>
          <a:xfrm>
            <a:off x="163375" y="149125"/>
            <a:ext cx="8271000" cy="7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5200">
                <a:solidFill>
                  <a:schemeClr val="lt1"/>
                </a:solidFill>
              </a:rPr>
              <a:t>DESCARGA EL INFORME</a:t>
            </a:r>
            <a:endParaRPr sz="5200">
              <a:solidFill>
                <a:schemeClr val="lt1"/>
              </a:solidFill>
            </a:endParaRPr>
          </a:p>
        </p:txBody>
      </p:sp>
      <p:pic>
        <p:nvPicPr>
          <p:cNvPr id="550" name="Google Shape;550;p52"/>
          <p:cNvPicPr preferRelativeResize="0"/>
          <p:nvPr/>
        </p:nvPicPr>
        <p:blipFill>
          <a:blip r:embed="rId3">
            <a:alphaModFix/>
          </a:blip>
          <a:stretch>
            <a:fillRect/>
          </a:stretch>
        </p:blipFill>
        <p:spPr>
          <a:xfrm>
            <a:off x="3143250" y="1617175"/>
            <a:ext cx="2857500" cy="2857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53"/>
          <p:cNvPicPr preferRelativeResize="0"/>
          <p:nvPr/>
        </p:nvPicPr>
        <p:blipFill>
          <a:blip r:embed="rId3">
            <a:alphaModFix/>
          </a:blip>
          <a:stretch>
            <a:fillRect/>
          </a:stretch>
        </p:blipFill>
        <p:spPr>
          <a:xfrm>
            <a:off x="-1" y="0"/>
            <a:ext cx="9144003" cy="5143501"/>
          </a:xfrm>
          <a:prstGeom prst="rect">
            <a:avLst/>
          </a:prstGeom>
          <a:noFill/>
          <a:ln>
            <a:noFill/>
          </a:ln>
        </p:spPr>
      </p:pic>
      <p:pic>
        <p:nvPicPr>
          <p:cNvPr id="556" name="Google Shape;556;p53"/>
          <p:cNvPicPr preferRelativeResize="0"/>
          <p:nvPr/>
        </p:nvPicPr>
        <p:blipFill rotWithShape="1">
          <a:blip r:embed="rId4">
            <a:alphaModFix/>
          </a:blip>
          <a:srcRect b="8615" l="0" r="0" t="8623"/>
          <a:stretch/>
        </p:blipFill>
        <p:spPr>
          <a:xfrm>
            <a:off x="145300" y="145300"/>
            <a:ext cx="8838876" cy="4875500"/>
          </a:xfrm>
          <a:prstGeom prst="rect">
            <a:avLst/>
          </a:prstGeom>
          <a:noFill/>
          <a:ln>
            <a:noFill/>
          </a:ln>
        </p:spPr>
      </p:pic>
      <p:sp>
        <p:nvSpPr>
          <p:cNvPr id="557" name="Google Shape;557;p53"/>
          <p:cNvSpPr txBox="1"/>
          <p:nvPr>
            <p:ph idx="4294967295" type="ctrTitle"/>
          </p:nvPr>
        </p:nvSpPr>
        <p:spPr>
          <a:xfrm>
            <a:off x="360000" y="4102500"/>
            <a:ext cx="4718400" cy="7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de" sz="5200">
                <a:solidFill>
                  <a:schemeClr val="lt1"/>
                </a:solidFill>
              </a:rPr>
              <a:t>PREGUNTAS?</a:t>
            </a:r>
            <a:endParaRPr sz="52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3"/>
          <p:cNvPicPr preferRelativeResize="0"/>
          <p:nvPr/>
        </p:nvPicPr>
        <p:blipFill rotWithShape="1">
          <a:blip r:embed="rId3">
            <a:alphaModFix/>
          </a:blip>
          <a:srcRect b="0" l="0" r="0" t="0"/>
          <a:stretch/>
        </p:blipFill>
        <p:spPr>
          <a:xfrm>
            <a:off x="3754801" y="1659777"/>
            <a:ext cx="1634400" cy="1634400"/>
          </a:xfrm>
          <a:prstGeom prst="ellipse">
            <a:avLst/>
          </a:prstGeom>
          <a:noFill/>
          <a:ln>
            <a:noFill/>
          </a:ln>
        </p:spPr>
      </p:pic>
      <p:sp>
        <p:nvSpPr>
          <p:cNvPr id="269" name="Google Shape;269;p43"/>
          <p:cNvSpPr txBox="1"/>
          <p:nvPr/>
        </p:nvSpPr>
        <p:spPr>
          <a:xfrm>
            <a:off x="3072000" y="3421175"/>
            <a:ext cx="3000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1500">
                <a:solidFill>
                  <a:schemeClr val="lt1"/>
                </a:solidFill>
                <a:latin typeface="Oswald"/>
                <a:ea typeface="Oswald"/>
                <a:cs typeface="Oswald"/>
                <a:sym typeface="Oswald"/>
              </a:rPr>
              <a:t>Francisco J Diaz</a:t>
            </a:r>
            <a:endParaRPr b="1" sz="1500">
              <a:solidFill>
                <a:schemeClr val="lt1"/>
              </a:solidFill>
              <a:latin typeface="Oswald"/>
              <a:ea typeface="Oswald"/>
              <a:cs typeface="Oswald"/>
              <a:sym typeface="Oswald"/>
            </a:endParaRPr>
          </a:p>
          <a:p>
            <a:pPr indent="0" lvl="0" marL="0" rtl="0" algn="ctr">
              <a:spcBef>
                <a:spcPts val="0"/>
              </a:spcBef>
              <a:spcAft>
                <a:spcPts val="0"/>
              </a:spcAft>
              <a:buNone/>
            </a:pPr>
            <a:r>
              <a:rPr lang="de" sz="1200">
                <a:solidFill>
                  <a:schemeClr val="lt1"/>
                </a:solidFill>
                <a:latin typeface="Oswald"/>
                <a:ea typeface="Oswald"/>
                <a:cs typeface="Oswald"/>
                <a:sym typeface="Oswald"/>
              </a:rPr>
              <a:t>Sr. Sales Manager - Business Travel</a:t>
            </a:r>
            <a:endParaRPr sz="1200">
              <a:solidFill>
                <a:schemeClr val="lt1"/>
              </a:solidFill>
              <a:latin typeface="Oswald"/>
              <a:ea typeface="Oswald"/>
              <a:cs typeface="Oswald"/>
              <a:sym typeface="Oswald"/>
            </a:endParaRPr>
          </a:p>
          <a:p>
            <a:pPr indent="0" lvl="0" marL="0" rtl="0" algn="ctr">
              <a:spcBef>
                <a:spcPts val="0"/>
              </a:spcBef>
              <a:spcAft>
                <a:spcPts val="0"/>
              </a:spcAft>
              <a:buNone/>
            </a:pPr>
            <a:r>
              <a:rPr b="1" lang="de" sz="1500">
                <a:solidFill>
                  <a:schemeClr val="accent4"/>
                </a:solidFill>
                <a:latin typeface="Oswald"/>
                <a:ea typeface="Oswald"/>
                <a:cs typeface="Oswald"/>
                <a:sym typeface="Oswald"/>
              </a:rPr>
              <a:t>FREENOW FOR BUSINESS</a:t>
            </a:r>
            <a:endParaRPr b="1" sz="1500">
              <a:solidFill>
                <a:schemeClr val="accent4"/>
              </a:solidFill>
              <a:latin typeface="Oswald"/>
              <a:ea typeface="Oswald"/>
              <a:cs typeface="Oswald"/>
              <a:sym typeface="Oswald"/>
            </a:endParaRPr>
          </a:p>
        </p:txBody>
      </p:sp>
      <p:sp>
        <p:nvSpPr>
          <p:cNvPr id="270" name="Google Shape;270;p43"/>
          <p:cNvSpPr txBox="1"/>
          <p:nvPr>
            <p:ph type="title"/>
          </p:nvPr>
        </p:nvSpPr>
        <p:spPr>
          <a:xfrm>
            <a:off x="207600" y="519800"/>
            <a:ext cx="2970600" cy="62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de" sz="4000">
                <a:solidFill>
                  <a:schemeClr val="lt1"/>
                </a:solidFill>
              </a:rPr>
              <a:t>PONENTE</a:t>
            </a:r>
            <a:endParaRPr sz="4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74" name="Shape 274"/>
        <p:cNvGrpSpPr/>
        <p:nvPr/>
      </p:nvGrpSpPr>
      <p:grpSpPr>
        <a:xfrm>
          <a:off x="0" y="0"/>
          <a:ext cx="0" cy="0"/>
          <a:chOff x="0" y="0"/>
          <a:chExt cx="0" cy="0"/>
        </a:xfrm>
      </p:grpSpPr>
      <p:pic>
        <p:nvPicPr>
          <p:cNvPr id="275" name="Google Shape;275;p44"/>
          <p:cNvPicPr preferRelativeResize="0"/>
          <p:nvPr/>
        </p:nvPicPr>
        <p:blipFill>
          <a:blip r:embed="rId3">
            <a:alphaModFix/>
          </a:blip>
          <a:stretch>
            <a:fillRect/>
          </a:stretch>
        </p:blipFill>
        <p:spPr>
          <a:xfrm>
            <a:off x="-1" y="0"/>
            <a:ext cx="9144003" cy="5143501"/>
          </a:xfrm>
          <a:prstGeom prst="rect">
            <a:avLst/>
          </a:prstGeom>
          <a:noFill/>
          <a:ln>
            <a:noFill/>
          </a:ln>
        </p:spPr>
      </p:pic>
      <p:sp>
        <p:nvSpPr>
          <p:cNvPr id="276" name="Google Shape;276;p44"/>
          <p:cNvSpPr txBox="1"/>
          <p:nvPr/>
        </p:nvSpPr>
        <p:spPr>
          <a:xfrm>
            <a:off x="334950" y="745800"/>
            <a:ext cx="8565300" cy="3397500"/>
          </a:xfrm>
          <a:prstGeom prst="rect">
            <a:avLst/>
          </a:prstGeom>
          <a:noFill/>
          <a:ln>
            <a:noFill/>
          </a:ln>
        </p:spPr>
        <p:txBody>
          <a:bodyPr anchorCtr="0" anchor="t" bIns="0" lIns="0" spcFirstLastPara="1" rIns="0" wrap="square" tIns="72000">
            <a:spAutoFit/>
          </a:bodyPr>
          <a:lstStyle/>
          <a:p>
            <a:pPr indent="0" lvl="0" marL="0" rtl="0" algn="ctr">
              <a:lnSpc>
                <a:spcPct val="100000"/>
              </a:lnSpc>
              <a:spcBef>
                <a:spcPts val="0"/>
              </a:spcBef>
              <a:spcAft>
                <a:spcPts val="0"/>
              </a:spcAft>
              <a:buNone/>
            </a:pPr>
            <a:r>
              <a:rPr b="1" lang="de" sz="5400">
                <a:solidFill>
                  <a:srgbClr val="FFFFFF"/>
                </a:solidFill>
                <a:latin typeface="Oswald"/>
                <a:ea typeface="Oswald"/>
                <a:cs typeface="Oswald"/>
                <a:sym typeface="Oswald"/>
              </a:rPr>
              <a:t>EQUILIBRANDO </a:t>
            </a:r>
            <a:endParaRPr b="1" sz="5400">
              <a:solidFill>
                <a:srgbClr val="FFFFFF"/>
              </a:solidFill>
              <a:latin typeface="Oswald"/>
              <a:ea typeface="Oswald"/>
              <a:cs typeface="Oswald"/>
              <a:sym typeface="Oswald"/>
            </a:endParaRPr>
          </a:p>
          <a:p>
            <a:pPr indent="0" lvl="0" marL="0" rtl="0" algn="ctr">
              <a:lnSpc>
                <a:spcPct val="100000"/>
              </a:lnSpc>
              <a:spcBef>
                <a:spcPts val="0"/>
              </a:spcBef>
              <a:spcAft>
                <a:spcPts val="0"/>
              </a:spcAft>
              <a:buNone/>
            </a:pPr>
            <a:r>
              <a:rPr b="1" lang="de" sz="5400">
                <a:solidFill>
                  <a:srgbClr val="FFFFFF"/>
                </a:solidFill>
                <a:latin typeface="Oswald"/>
                <a:ea typeface="Oswald"/>
                <a:cs typeface="Oswald"/>
                <a:sym typeface="Oswald"/>
              </a:rPr>
              <a:t>LAS NECESIDADES CORPORATIVAS </a:t>
            </a:r>
            <a:endParaRPr b="1" sz="5400">
              <a:solidFill>
                <a:srgbClr val="FFFFFF"/>
              </a:solidFill>
              <a:latin typeface="Oswald"/>
              <a:ea typeface="Oswald"/>
              <a:cs typeface="Oswald"/>
              <a:sym typeface="Oswald"/>
            </a:endParaRPr>
          </a:p>
          <a:p>
            <a:pPr indent="0" lvl="0" marL="0" rtl="0" algn="ctr">
              <a:lnSpc>
                <a:spcPct val="100000"/>
              </a:lnSpc>
              <a:spcBef>
                <a:spcPts val="0"/>
              </a:spcBef>
              <a:spcAft>
                <a:spcPts val="0"/>
              </a:spcAft>
              <a:buNone/>
            </a:pPr>
            <a:r>
              <a:rPr b="1" lang="de" sz="5400">
                <a:solidFill>
                  <a:srgbClr val="FFFFFF"/>
                </a:solidFill>
                <a:latin typeface="Oswald"/>
                <a:ea typeface="Oswald"/>
                <a:cs typeface="Oswald"/>
                <a:sym typeface="Oswald"/>
              </a:rPr>
              <a:t>Y EXPECTATIVAS DE VIAJEROS  </a:t>
            </a:r>
            <a:endParaRPr b="1" sz="5400">
              <a:solidFill>
                <a:srgbClr val="FFFFFF"/>
              </a:solidFill>
              <a:latin typeface="Oswald"/>
              <a:ea typeface="Oswald"/>
              <a:cs typeface="Oswald"/>
              <a:sym typeface="Oswald"/>
            </a:endParaRPr>
          </a:p>
        </p:txBody>
      </p:sp>
      <p:pic>
        <p:nvPicPr>
          <p:cNvPr id="277" name="Google Shape;277;p44"/>
          <p:cNvPicPr preferRelativeResize="0"/>
          <p:nvPr/>
        </p:nvPicPr>
        <p:blipFill>
          <a:blip r:embed="rId4">
            <a:alphaModFix/>
          </a:blip>
          <a:stretch>
            <a:fillRect/>
          </a:stretch>
        </p:blipFill>
        <p:spPr>
          <a:xfrm>
            <a:off x="401507" y="386450"/>
            <a:ext cx="2106445" cy="576275"/>
          </a:xfrm>
          <a:prstGeom prst="rect">
            <a:avLst/>
          </a:prstGeom>
          <a:noFill/>
          <a:ln>
            <a:noFill/>
          </a:ln>
        </p:spPr>
      </p:pic>
      <p:pic>
        <p:nvPicPr>
          <p:cNvPr id="278" name="Google Shape;278;p44"/>
          <p:cNvPicPr preferRelativeResize="0"/>
          <p:nvPr/>
        </p:nvPicPr>
        <p:blipFill rotWithShape="1">
          <a:blip r:embed="rId5">
            <a:alphaModFix/>
          </a:blip>
          <a:srcRect b="36370" l="8307" r="0" t="20755"/>
          <a:stretch/>
        </p:blipFill>
        <p:spPr>
          <a:xfrm>
            <a:off x="6304450" y="370175"/>
            <a:ext cx="2474073" cy="592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5"/>
          <p:cNvSpPr txBox="1"/>
          <p:nvPr/>
        </p:nvSpPr>
        <p:spPr>
          <a:xfrm>
            <a:off x="360000" y="450000"/>
            <a:ext cx="4212000" cy="831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de" sz="2000">
                <a:solidFill>
                  <a:schemeClr val="dk2"/>
                </a:solidFill>
                <a:latin typeface="Oswald"/>
                <a:ea typeface="Oswald"/>
                <a:cs typeface="Oswald"/>
                <a:sym typeface="Oswald"/>
              </a:rPr>
              <a:t>Seguridad de los viajeros</a:t>
            </a:r>
            <a:r>
              <a:rPr b="1" lang="de" sz="2000">
                <a:solidFill>
                  <a:schemeClr val="dk2"/>
                </a:solidFill>
                <a:latin typeface="Oswald"/>
                <a:ea typeface="Oswald"/>
                <a:cs typeface="Oswald"/>
                <a:sym typeface="Oswald"/>
              </a:rPr>
              <a:t>/D</a:t>
            </a:r>
            <a:r>
              <a:rPr b="1" lang="de" sz="2000">
                <a:solidFill>
                  <a:schemeClr val="dk2"/>
                </a:solidFill>
                <a:latin typeface="Oswald"/>
                <a:ea typeface="Oswald"/>
                <a:cs typeface="Oswald"/>
                <a:sym typeface="Oswald"/>
              </a:rPr>
              <a:t>eber de asistencia </a:t>
            </a:r>
            <a:r>
              <a:rPr b="1" lang="de" sz="2000">
                <a:solidFill>
                  <a:schemeClr val="dk2"/>
                </a:solidFill>
                <a:latin typeface="Oswald"/>
                <a:ea typeface="Oswald"/>
                <a:cs typeface="Oswald"/>
                <a:sym typeface="Oswald"/>
              </a:rPr>
              <a:t>es</a:t>
            </a:r>
            <a:r>
              <a:rPr b="1" lang="de" sz="2000">
                <a:solidFill>
                  <a:schemeClr val="dk2"/>
                </a:solidFill>
                <a:latin typeface="Oswald"/>
                <a:ea typeface="Oswald"/>
                <a:cs typeface="Oswald"/>
                <a:sym typeface="Oswald"/>
              </a:rPr>
              <a:t> la mayor prioridad entre </a:t>
            </a:r>
            <a:endParaRPr b="1" sz="2000">
              <a:solidFill>
                <a:schemeClr val="dk2"/>
              </a:solidFill>
              <a:latin typeface="Oswald"/>
              <a:ea typeface="Oswald"/>
              <a:cs typeface="Oswald"/>
              <a:sym typeface="Oswald"/>
            </a:endParaRPr>
          </a:p>
          <a:p>
            <a:pPr indent="0" lvl="0" marL="0" rtl="0" algn="l">
              <a:lnSpc>
                <a:spcPct val="90000"/>
              </a:lnSpc>
              <a:spcBef>
                <a:spcPts val="0"/>
              </a:spcBef>
              <a:spcAft>
                <a:spcPts val="0"/>
              </a:spcAft>
              <a:buNone/>
            </a:pPr>
            <a:r>
              <a:rPr b="1" lang="de" sz="2000">
                <a:solidFill>
                  <a:schemeClr val="dk2"/>
                </a:solidFill>
                <a:latin typeface="Oswald"/>
                <a:ea typeface="Oswald"/>
                <a:cs typeface="Oswald"/>
                <a:sym typeface="Oswald"/>
              </a:rPr>
              <a:t>los gestores de viajes</a:t>
            </a:r>
            <a:endParaRPr b="1" sz="2000">
              <a:solidFill>
                <a:schemeClr val="dk2"/>
              </a:solidFill>
              <a:latin typeface="Oswald"/>
              <a:ea typeface="Oswald"/>
              <a:cs typeface="Oswald"/>
              <a:sym typeface="Oswald"/>
            </a:endParaRPr>
          </a:p>
        </p:txBody>
      </p:sp>
      <p:pic>
        <p:nvPicPr>
          <p:cNvPr id="284" name="Google Shape;284;p45"/>
          <p:cNvPicPr preferRelativeResize="0"/>
          <p:nvPr/>
        </p:nvPicPr>
        <p:blipFill rotWithShape="1">
          <a:blip r:embed="rId3">
            <a:alphaModFix/>
          </a:blip>
          <a:srcRect b="39" l="0" r="0" t="29"/>
          <a:stretch/>
        </p:blipFill>
        <p:spPr>
          <a:xfrm>
            <a:off x="1016698" y="3662033"/>
            <a:ext cx="673989" cy="1135925"/>
          </a:xfrm>
          <a:prstGeom prst="rect">
            <a:avLst/>
          </a:prstGeom>
          <a:noFill/>
          <a:ln>
            <a:noFill/>
          </a:ln>
        </p:spPr>
      </p:pic>
      <p:grpSp>
        <p:nvGrpSpPr>
          <p:cNvPr id="285" name="Google Shape;285;p45"/>
          <p:cNvGrpSpPr/>
          <p:nvPr/>
        </p:nvGrpSpPr>
        <p:grpSpPr>
          <a:xfrm>
            <a:off x="4812172" y="929378"/>
            <a:ext cx="3971836" cy="3806939"/>
            <a:chOff x="4812125" y="946463"/>
            <a:chExt cx="3588900" cy="3439901"/>
          </a:xfrm>
        </p:grpSpPr>
        <p:sp>
          <p:nvSpPr>
            <p:cNvPr id="286" name="Google Shape;286;p45"/>
            <p:cNvSpPr/>
            <p:nvPr/>
          </p:nvSpPr>
          <p:spPr>
            <a:xfrm>
              <a:off x="4812125" y="947540"/>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5"/>
            <p:cNvSpPr/>
            <p:nvPr/>
          </p:nvSpPr>
          <p:spPr>
            <a:xfrm>
              <a:off x="4812125" y="946463"/>
              <a:ext cx="26718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288" name="Google Shape;288;p45"/>
            <p:cNvSpPr txBox="1"/>
            <p:nvPr/>
          </p:nvSpPr>
          <p:spPr>
            <a:xfrm>
              <a:off x="4812125" y="1129990"/>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Seguridad del viajero/deber de asistencia</a:t>
              </a:r>
              <a:endParaRPr sz="900">
                <a:solidFill>
                  <a:srgbClr val="000000"/>
                </a:solidFill>
                <a:latin typeface="Proxima Nova"/>
                <a:ea typeface="Proxima Nova"/>
                <a:cs typeface="Proxima Nova"/>
                <a:sym typeface="Proxima Nova"/>
              </a:endParaRPr>
            </a:p>
          </p:txBody>
        </p:sp>
        <p:sp>
          <p:nvSpPr>
            <p:cNvPr id="289" name="Google Shape;289;p45"/>
            <p:cNvSpPr/>
            <p:nvPr/>
          </p:nvSpPr>
          <p:spPr>
            <a:xfrm>
              <a:off x="4812125" y="1445440"/>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5"/>
            <p:cNvSpPr/>
            <p:nvPr/>
          </p:nvSpPr>
          <p:spPr>
            <a:xfrm>
              <a:off x="4812125" y="1444363"/>
              <a:ext cx="20325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291" name="Google Shape;291;p45"/>
            <p:cNvSpPr txBox="1"/>
            <p:nvPr/>
          </p:nvSpPr>
          <p:spPr>
            <a:xfrm>
              <a:off x="4812125" y="1627890"/>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Aplicación de la política de viaje</a:t>
              </a:r>
              <a:endParaRPr sz="900">
                <a:solidFill>
                  <a:srgbClr val="000000"/>
                </a:solidFill>
                <a:latin typeface="Proxima Nova"/>
                <a:ea typeface="Proxima Nova"/>
                <a:cs typeface="Proxima Nova"/>
                <a:sym typeface="Proxima Nova"/>
              </a:endParaRPr>
            </a:p>
          </p:txBody>
        </p:sp>
        <p:sp>
          <p:nvSpPr>
            <p:cNvPr id="292" name="Google Shape;292;p45"/>
            <p:cNvSpPr/>
            <p:nvPr/>
          </p:nvSpPr>
          <p:spPr>
            <a:xfrm>
              <a:off x="4812125" y="1943340"/>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5"/>
            <p:cNvSpPr/>
            <p:nvPr/>
          </p:nvSpPr>
          <p:spPr>
            <a:xfrm>
              <a:off x="4812125" y="1942263"/>
              <a:ext cx="19614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294" name="Google Shape;294;p45"/>
            <p:cNvSpPr txBox="1"/>
            <p:nvPr/>
          </p:nvSpPr>
          <p:spPr>
            <a:xfrm>
              <a:off x="4812125" y="2125790"/>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Ahorro de costes</a:t>
              </a:r>
              <a:endParaRPr sz="900">
                <a:solidFill>
                  <a:srgbClr val="000000"/>
                </a:solidFill>
                <a:latin typeface="Proxima Nova"/>
                <a:ea typeface="Proxima Nova"/>
                <a:cs typeface="Proxima Nova"/>
                <a:sym typeface="Proxima Nova"/>
              </a:endParaRPr>
            </a:p>
          </p:txBody>
        </p:sp>
        <p:sp>
          <p:nvSpPr>
            <p:cNvPr id="295" name="Google Shape;295;p45"/>
            <p:cNvSpPr/>
            <p:nvPr/>
          </p:nvSpPr>
          <p:spPr>
            <a:xfrm>
              <a:off x="4812125" y="2441240"/>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5"/>
            <p:cNvSpPr/>
            <p:nvPr/>
          </p:nvSpPr>
          <p:spPr>
            <a:xfrm>
              <a:off x="4812125" y="2440163"/>
              <a:ext cx="17307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297" name="Google Shape;297;p45"/>
            <p:cNvSpPr txBox="1"/>
            <p:nvPr/>
          </p:nvSpPr>
          <p:spPr>
            <a:xfrm>
              <a:off x="4812125" y="2623690"/>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Sostenibilidad</a:t>
              </a:r>
              <a:endParaRPr sz="900">
                <a:solidFill>
                  <a:srgbClr val="000000"/>
                </a:solidFill>
                <a:latin typeface="Proxima Nova"/>
                <a:ea typeface="Proxima Nova"/>
                <a:cs typeface="Proxima Nova"/>
                <a:sym typeface="Proxima Nova"/>
              </a:endParaRPr>
            </a:p>
          </p:txBody>
        </p:sp>
        <p:sp>
          <p:nvSpPr>
            <p:cNvPr id="298" name="Google Shape;298;p45"/>
            <p:cNvSpPr/>
            <p:nvPr/>
          </p:nvSpPr>
          <p:spPr>
            <a:xfrm>
              <a:off x="4812125" y="2945753"/>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5"/>
            <p:cNvSpPr/>
            <p:nvPr/>
          </p:nvSpPr>
          <p:spPr>
            <a:xfrm>
              <a:off x="4812125" y="2944688"/>
              <a:ext cx="14199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00" name="Google Shape;300;p45"/>
            <p:cNvSpPr txBox="1"/>
            <p:nvPr/>
          </p:nvSpPr>
          <p:spPr>
            <a:xfrm>
              <a:off x="4812125" y="3128203"/>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Satisfacción del viajero</a:t>
              </a:r>
              <a:endParaRPr sz="900">
                <a:solidFill>
                  <a:srgbClr val="000000"/>
                </a:solidFill>
                <a:latin typeface="Proxima Nova"/>
                <a:ea typeface="Proxima Nova"/>
                <a:cs typeface="Proxima Nova"/>
                <a:sym typeface="Proxima Nova"/>
              </a:endParaRPr>
            </a:p>
          </p:txBody>
        </p:sp>
        <p:sp>
          <p:nvSpPr>
            <p:cNvPr id="301" name="Google Shape;301;p45"/>
            <p:cNvSpPr/>
            <p:nvPr/>
          </p:nvSpPr>
          <p:spPr>
            <a:xfrm>
              <a:off x="4812125" y="3445839"/>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5"/>
            <p:cNvSpPr/>
            <p:nvPr/>
          </p:nvSpPr>
          <p:spPr>
            <a:xfrm>
              <a:off x="4812125" y="3444763"/>
              <a:ext cx="11715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03" name="Google Shape;303;p45"/>
            <p:cNvSpPr txBox="1"/>
            <p:nvPr/>
          </p:nvSpPr>
          <p:spPr>
            <a:xfrm>
              <a:off x="4812125" y="3628289"/>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Informes/visibilidad del gasto</a:t>
              </a:r>
              <a:endParaRPr sz="900">
                <a:solidFill>
                  <a:srgbClr val="000000"/>
                </a:solidFill>
                <a:latin typeface="Proxima Nova"/>
                <a:ea typeface="Proxima Nova"/>
                <a:cs typeface="Proxima Nova"/>
                <a:sym typeface="Proxima Nova"/>
              </a:endParaRPr>
            </a:p>
          </p:txBody>
        </p:sp>
        <p:sp>
          <p:nvSpPr>
            <p:cNvPr id="304" name="Google Shape;304;p45"/>
            <p:cNvSpPr/>
            <p:nvPr/>
          </p:nvSpPr>
          <p:spPr>
            <a:xfrm>
              <a:off x="4812125" y="3945914"/>
              <a:ext cx="3588900" cy="2082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5"/>
            <p:cNvSpPr/>
            <p:nvPr/>
          </p:nvSpPr>
          <p:spPr>
            <a:xfrm>
              <a:off x="4812125" y="3944838"/>
              <a:ext cx="1089000" cy="2082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06" name="Google Shape;306;p45"/>
            <p:cNvSpPr txBox="1"/>
            <p:nvPr/>
          </p:nvSpPr>
          <p:spPr>
            <a:xfrm>
              <a:off x="4812125" y="4128364"/>
              <a:ext cx="2427300" cy="258000"/>
            </a:xfrm>
            <a:prstGeom prst="rect">
              <a:avLst/>
            </a:prstGeom>
            <a:noFill/>
            <a:ln>
              <a:noFill/>
            </a:ln>
          </p:spPr>
          <p:txBody>
            <a:bodyPr anchorCtr="0" anchor="ctr" bIns="91425" lIns="0" spcFirstLastPara="1" rIns="0" wrap="square" tIns="91425">
              <a:noAutofit/>
            </a:bodyPr>
            <a:lstStyle/>
            <a:p>
              <a:pPr indent="0" lvl="0" marL="0" rtl="0" algn="l">
                <a:spcBef>
                  <a:spcPts val="0"/>
                </a:spcBef>
                <a:spcAft>
                  <a:spcPts val="0"/>
                </a:spcAft>
                <a:buNone/>
              </a:pPr>
              <a:r>
                <a:rPr lang="de" sz="900">
                  <a:latin typeface="Proxima Nova"/>
                  <a:ea typeface="Proxima Nova"/>
                  <a:cs typeface="Proxima Nova"/>
                  <a:sym typeface="Proxima Nova"/>
                </a:rPr>
                <a:t>Facilidad de pago/gestión de gastos</a:t>
              </a:r>
              <a:endParaRPr sz="900">
                <a:solidFill>
                  <a:srgbClr val="000000"/>
                </a:solidFill>
                <a:latin typeface="Proxima Nova"/>
                <a:ea typeface="Proxima Nova"/>
                <a:cs typeface="Proxima Nova"/>
                <a:sym typeface="Proxima Nova"/>
              </a:endParaRPr>
            </a:p>
          </p:txBody>
        </p:sp>
        <p:sp>
          <p:nvSpPr>
            <p:cNvPr id="307" name="Google Shape;307;p45"/>
            <p:cNvSpPr txBox="1"/>
            <p:nvPr/>
          </p:nvSpPr>
          <p:spPr>
            <a:xfrm>
              <a:off x="4964775" y="947550"/>
              <a:ext cx="375600" cy="208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68%</a:t>
              </a:r>
              <a:endParaRPr b="1" sz="1500">
                <a:solidFill>
                  <a:schemeClr val="lt1"/>
                </a:solidFill>
                <a:latin typeface="Oswald"/>
                <a:ea typeface="Oswald"/>
                <a:cs typeface="Oswald"/>
                <a:sym typeface="Oswald"/>
              </a:endParaRPr>
            </a:p>
          </p:txBody>
        </p:sp>
        <p:sp>
          <p:nvSpPr>
            <p:cNvPr id="308" name="Google Shape;308;p45"/>
            <p:cNvSpPr txBox="1"/>
            <p:nvPr/>
          </p:nvSpPr>
          <p:spPr>
            <a:xfrm>
              <a:off x="4964775" y="1445450"/>
              <a:ext cx="375600" cy="198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51</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309" name="Google Shape;309;p45"/>
            <p:cNvSpPr txBox="1"/>
            <p:nvPr/>
          </p:nvSpPr>
          <p:spPr>
            <a:xfrm>
              <a:off x="4964775" y="1942275"/>
              <a:ext cx="375600" cy="208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50</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310" name="Google Shape;310;p45"/>
            <p:cNvSpPr txBox="1"/>
            <p:nvPr/>
          </p:nvSpPr>
          <p:spPr>
            <a:xfrm>
              <a:off x="4964775" y="2440175"/>
              <a:ext cx="375600" cy="208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44</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311" name="Google Shape;311;p45"/>
            <p:cNvSpPr txBox="1"/>
            <p:nvPr/>
          </p:nvSpPr>
          <p:spPr>
            <a:xfrm>
              <a:off x="4964775" y="2945750"/>
              <a:ext cx="375600" cy="198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35</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312" name="Google Shape;312;p45"/>
            <p:cNvSpPr txBox="1"/>
            <p:nvPr/>
          </p:nvSpPr>
          <p:spPr>
            <a:xfrm>
              <a:off x="4964775" y="3444775"/>
              <a:ext cx="375600" cy="208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26</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313" name="Google Shape;313;p45"/>
            <p:cNvSpPr txBox="1"/>
            <p:nvPr/>
          </p:nvSpPr>
          <p:spPr>
            <a:xfrm>
              <a:off x="4964775" y="3945925"/>
              <a:ext cx="375600" cy="208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25</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grpSp>
      <p:grpSp>
        <p:nvGrpSpPr>
          <p:cNvPr id="314" name="Google Shape;314;p45"/>
          <p:cNvGrpSpPr/>
          <p:nvPr/>
        </p:nvGrpSpPr>
        <p:grpSpPr>
          <a:xfrm>
            <a:off x="360005" y="1784676"/>
            <a:ext cx="1987371" cy="565577"/>
            <a:chOff x="2341588" y="819450"/>
            <a:chExt cx="1513957" cy="430850"/>
          </a:xfrm>
        </p:grpSpPr>
        <p:pic>
          <p:nvPicPr>
            <p:cNvPr id="315" name="Google Shape;315;p45"/>
            <p:cNvPicPr preferRelativeResize="0"/>
            <p:nvPr/>
          </p:nvPicPr>
          <p:blipFill>
            <a:blip r:embed="rId4">
              <a:alphaModFix/>
            </a:blip>
            <a:stretch>
              <a:fillRect/>
            </a:stretch>
          </p:blipFill>
          <p:spPr>
            <a:xfrm>
              <a:off x="2341588" y="819450"/>
              <a:ext cx="430825" cy="430850"/>
            </a:xfrm>
            <a:prstGeom prst="rect">
              <a:avLst/>
            </a:prstGeom>
            <a:noFill/>
            <a:ln>
              <a:noFill/>
            </a:ln>
          </p:spPr>
        </p:pic>
        <p:sp>
          <p:nvSpPr>
            <p:cNvPr id="316" name="Google Shape;316;p45"/>
            <p:cNvSpPr txBox="1"/>
            <p:nvPr/>
          </p:nvSpPr>
          <p:spPr>
            <a:xfrm>
              <a:off x="2756645" y="883801"/>
              <a:ext cx="10989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900">
                  <a:latin typeface="Oswald"/>
                  <a:ea typeface="Oswald"/>
                  <a:cs typeface="Oswald"/>
                  <a:sym typeface="Oswald"/>
                </a:rPr>
                <a:t>La perspectiva del gestor de viajes</a:t>
              </a:r>
              <a:endParaRPr b="1" sz="900">
                <a:solidFill>
                  <a:srgbClr val="000000"/>
                </a:solidFill>
                <a:latin typeface="Oswald"/>
                <a:ea typeface="Oswald"/>
                <a:cs typeface="Oswald"/>
                <a:sym typeface="Oswald"/>
              </a:endParaRPr>
            </a:p>
          </p:txBody>
        </p:sp>
      </p:grpSp>
      <p:sp>
        <p:nvSpPr>
          <p:cNvPr id="317" name="Google Shape;317;p45"/>
          <p:cNvSpPr txBox="1"/>
          <p:nvPr/>
        </p:nvSpPr>
        <p:spPr>
          <a:xfrm>
            <a:off x="360000" y="2432650"/>
            <a:ext cx="3396600" cy="785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b="1" lang="de">
                <a:solidFill>
                  <a:schemeClr val="dk2"/>
                </a:solidFill>
                <a:latin typeface="Proxima Nova"/>
                <a:ea typeface="Proxima Nova"/>
                <a:cs typeface="Proxima Nova"/>
                <a:sym typeface="Proxima Nova"/>
              </a:rPr>
              <a:t>P</a:t>
            </a:r>
            <a:r>
              <a:rPr b="1" lang="de">
                <a:solidFill>
                  <a:schemeClr val="dk2"/>
                </a:solidFill>
                <a:latin typeface="Proxima Nova"/>
                <a:ea typeface="Proxima Nova"/>
                <a:cs typeface="Proxima Nova"/>
                <a:sym typeface="Proxima Nova"/>
              </a:rPr>
              <a:t>:</a:t>
            </a:r>
            <a:r>
              <a:rPr b="1" lang="de">
                <a:solidFill>
                  <a:schemeClr val="dk1"/>
                </a:solidFill>
                <a:latin typeface="Proxima Nova"/>
                <a:ea typeface="Proxima Nova"/>
                <a:cs typeface="Proxima Nova"/>
                <a:sym typeface="Proxima Nova"/>
              </a:rPr>
              <a:t> ¿Qué prioridades tienen los gestores de viajes para su programa de transporte terrestre?</a:t>
            </a:r>
            <a:br>
              <a:rPr lang="de" sz="1500">
                <a:solidFill>
                  <a:schemeClr val="accent2"/>
                </a:solidFill>
                <a:latin typeface="Proxima Nova Extrabold"/>
                <a:ea typeface="Proxima Nova Extrabold"/>
                <a:cs typeface="Proxima Nova Extrabold"/>
                <a:sym typeface="Proxima Nova Extrabold"/>
              </a:rPr>
            </a:br>
            <a:r>
              <a:rPr lang="de" sz="900">
                <a:solidFill>
                  <a:schemeClr val="dk1"/>
                </a:solidFill>
                <a:latin typeface="Proxima Nova"/>
                <a:ea typeface="Proxima Nova"/>
                <a:cs typeface="Proxima Nova"/>
                <a:sym typeface="Proxima Nova"/>
              </a:rPr>
              <a:t>% incluidos en el top 3 (de 7)</a:t>
            </a:r>
            <a:endParaRPr b="1" sz="1300">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6"/>
          <p:cNvSpPr txBox="1"/>
          <p:nvPr/>
        </p:nvSpPr>
        <p:spPr>
          <a:xfrm>
            <a:off x="360000" y="450000"/>
            <a:ext cx="5694300" cy="831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b="1" lang="de" sz="2000">
                <a:solidFill>
                  <a:schemeClr val="dk2"/>
                </a:solidFill>
                <a:latin typeface="Oswald"/>
                <a:ea typeface="Oswald"/>
                <a:cs typeface="Oswald"/>
                <a:sym typeface="Oswald"/>
              </a:rPr>
              <a:t>Los viajeros de negocios están interesados</a:t>
            </a:r>
            <a:endParaRPr b="1" sz="2000">
              <a:solidFill>
                <a:schemeClr val="dk2"/>
              </a:solidFill>
              <a:latin typeface="Oswald"/>
              <a:ea typeface="Oswald"/>
              <a:cs typeface="Oswald"/>
              <a:sym typeface="Oswald"/>
            </a:endParaRPr>
          </a:p>
          <a:p>
            <a:pPr indent="0" lvl="0" marL="0" rtl="0" algn="l">
              <a:lnSpc>
                <a:spcPct val="90000"/>
              </a:lnSpc>
              <a:spcBef>
                <a:spcPts val="0"/>
              </a:spcBef>
              <a:spcAft>
                <a:spcPts val="0"/>
              </a:spcAft>
              <a:buClr>
                <a:schemeClr val="dk1"/>
              </a:buClr>
              <a:buSzPts val="1100"/>
              <a:buFont typeface="Arial"/>
              <a:buNone/>
            </a:pPr>
            <a:r>
              <a:rPr b="1" lang="de" sz="2000">
                <a:solidFill>
                  <a:schemeClr val="dk2"/>
                </a:solidFill>
                <a:latin typeface="Oswald"/>
                <a:ea typeface="Oswald"/>
                <a:cs typeface="Oswald"/>
                <a:sym typeface="Oswald"/>
              </a:rPr>
              <a:t>en utilizar diversas opciones de transporte terrestre.</a:t>
            </a:r>
            <a:endParaRPr b="1" sz="2000">
              <a:solidFill>
                <a:schemeClr val="dk2"/>
              </a:solidFill>
              <a:latin typeface="Oswald"/>
              <a:ea typeface="Oswald"/>
              <a:cs typeface="Oswald"/>
              <a:sym typeface="Oswald"/>
            </a:endParaRPr>
          </a:p>
          <a:p>
            <a:pPr indent="0" lvl="0" marL="0" rtl="0" algn="l">
              <a:lnSpc>
                <a:spcPct val="90000"/>
              </a:lnSpc>
              <a:spcBef>
                <a:spcPts val="0"/>
              </a:spcBef>
              <a:spcAft>
                <a:spcPts val="0"/>
              </a:spcAft>
              <a:buNone/>
            </a:pPr>
            <a:r>
              <a:t/>
            </a:r>
            <a:endParaRPr b="1" sz="2000">
              <a:solidFill>
                <a:schemeClr val="dk2"/>
              </a:solidFill>
              <a:latin typeface="Oswald"/>
              <a:ea typeface="Oswald"/>
              <a:cs typeface="Oswald"/>
              <a:sym typeface="Oswald"/>
            </a:endParaRPr>
          </a:p>
        </p:txBody>
      </p:sp>
      <p:sp>
        <p:nvSpPr>
          <p:cNvPr id="323" name="Google Shape;323;p46"/>
          <p:cNvSpPr/>
          <p:nvPr/>
        </p:nvSpPr>
        <p:spPr>
          <a:xfrm>
            <a:off x="5048347" y="1376726"/>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6"/>
          <p:cNvSpPr/>
          <p:nvPr/>
        </p:nvSpPr>
        <p:spPr>
          <a:xfrm>
            <a:off x="5048348" y="1375572"/>
            <a:ext cx="31878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25" name="Google Shape;325;p46"/>
          <p:cNvSpPr txBox="1"/>
          <p:nvPr/>
        </p:nvSpPr>
        <p:spPr>
          <a:xfrm>
            <a:off x="3589974" y="1714902"/>
            <a:ext cx="13230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Coches de alquiler</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26" name="Google Shape;326;p46"/>
          <p:cNvSpPr/>
          <p:nvPr/>
        </p:nvSpPr>
        <p:spPr>
          <a:xfrm>
            <a:off x="5048347" y="1741618"/>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6"/>
          <p:cNvSpPr/>
          <p:nvPr/>
        </p:nvSpPr>
        <p:spPr>
          <a:xfrm>
            <a:off x="5048348" y="1740474"/>
            <a:ext cx="28143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28" name="Google Shape;328;p46"/>
          <p:cNvSpPr txBox="1"/>
          <p:nvPr/>
        </p:nvSpPr>
        <p:spPr>
          <a:xfrm>
            <a:off x="5365754" y="1687317"/>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73%</a:t>
            </a:r>
            <a:endParaRPr b="1" sz="1500">
              <a:solidFill>
                <a:schemeClr val="lt1"/>
              </a:solidFill>
              <a:latin typeface="Oswald"/>
              <a:ea typeface="Oswald"/>
              <a:cs typeface="Oswald"/>
              <a:sym typeface="Oswald"/>
            </a:endParaRPr>
          </a:p>
        </p:txBody>
      </p:sp>
      <p:sp>
        <p:nvSpPr>
          <p:cNvPr id="329" name="Google Shape;329;p46"/>
          <p:cNvSpPr txBox="1"/>
          <p:nvPr/>
        </p:nvSpPr>
        <p:spPr>
          <a:xfrm>
            <a:off x="3605000" y="1350000"/>
            <a:ext cx="13533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Trenes de pasajeros de larga distancia</a:t>
            </a:r>
            <a:endParaRPr sz="900">
              <a:solidFill>
                <a:srgbClr val="000000"/>
              </a:solidFill>
              <a:latin typeface="Proxima Nova"/>
              <a:ea typeface="Proxima Nova"/>
              <a:cs typeface="Proxima Nova"/>
              <a:sym typeface="Proxima Nova"/>
            </a:endParaRPr>
          </a:p>
        </p:txBody>
      </p:sp>
      <p:sp>
        <p:nvSpPr>
          <p:cNvPr id="330" name="Google Shape;330;p46"/>
          <p:cNvSpPr/>
          <p:nvPr/>
        </p:nvSpPr>
        <p:spPr>
          <a:xfrm>
            <a:off x="5048347" y="2107687"/>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6"/>
          <p:cNvSpPr/>
          <p:nvPr/>
        </p:nvSpPr>
        <p:spPr>
          <a:xfrm>
            <a:off x="5048348" y="2106530"/>
            <a:ext cx="26448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32" name="Google Shape;332;p46"/>
          <p:cNvSpPr txBox="1"/>
          <p:nvPr/>
        </p:nvSpPr>
        <p:spPr>
          <a:xfrm>
            <a:off x="3620134" y="2804887"/>
            <a:ext cx="1323000" cy="2610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Transporte público</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33" name="Google Shape;333;p46"/>
          <p:cNvSpPr/>
          <p:nvPr/>
        </p:nvSpPr>
        <p:spPr>
          <a:xfrm>
            <a:off x="5048347" y="2473757"/>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6"/>
          <p:cNvSpPr/>
          <p:nvPr/>
        </p:nvSpPr>
        <p:spPr>
          <a:xfrm>
            <a:off x="5048347" y="2472586"/>
            <a:ext cx="26448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35" name="Google Shape;335;p46"/>
          <p:cNvSpPr txBox="1"/>
          <p:nvPr/>
        </p:nvSpPr>
        <p:spPr>
          <a:xfrm>
            <a:off x="3522245" y="2122281"/>
            <a:ext cx="1421100" cy="223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Taxis tradicionales</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36" name="Google Shape;336;p46"/>
          <p:cNvSpPr/>
          <p:nvPr/>
        </p:nvSpPr>
        <p:spPr>
          <a:xfrm>
            <a:off x="5048347" y="2831203"/>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6"/>
          <p:cNvSpPr/>
          <p:nvPr/>
        </p:nvSpPr>
        <p:spPr>
          <a:xfrm>
            <a:off x="5048348" y="2830056"/>
            <a:ext cx="25269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38" name="Google Shape;338;p46"/>
          <p:cNvSpPr/>
          <p:nvPr/>
        </p:nvSpPr>
        <p:spPr>
          <a:xfrm>
            <a:off x="5048347" y="3224830"/>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6"/>
          <p:cNvSpPr/>
          <p:nvPr/>
        </p:nvSpPr>
        <p:spPr>
          <a:xfrm>
            <a:off x="5048348" y="3223669"/>
            <a:ext cx="22014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40" name="Google Shape;340;p46"/>
          <p:cNvSpPr/>
          <p:nvPr/>
        </p:nvSpPr>
        <p:spPr>
          <a:xfrm>
            <a:off x="5048347" y="3619599"/>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6"/>
          <p:cNvSpPr/>
          <p:nvPr/>
        </p:nvSpPr>
        <p:spPr>
          <a:xfrm>
            <a:off x="5048348" y="3618437"/>
            <a:ext cx="21153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42" name="Google Shape;342;p46"/>
          <p:cNvSpPr txBox="1"/>
          <p:nvPr/>
        </p:nvSpPr>
        <p:spPr>
          <a:xfrm>
            <a:off x="3342275" y="2437422"/>
            <a:ext cx="1601100" cy="3024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Vehículos de alquiler privados</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43" name="Google Shape;343;p46"/>
          <p:cNvSpPr txBox="1"/>
          <p:nvPr/>
        </p:nvSpPr>
        <p:spPr>
          <a:xfrm>
            <a:off x="3342275" y="3588048"/>
            <a:ext cx="1601100" cy="3024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Limosinas</a:t>
            </a:r>
            <a:endParaRPr sz="900">
              <a:solidFill>
                <a:srgbClr val="000000"/>
              </a:solidFill>
              <a:latin typeface="Proxima Nova"/>
              <a:ea typeface="Proxima Nova"/>
              <a:cs typeface="Proxima Nova"/>
              <a:sym typeface="Proxima Nova"/>
            </a:endParaRPr>
          </a:p>
        </p:txBody>
      </p:sp>
      <p:sp>
        <p:nvSpPr>
          <p:cNvPr id="344" name="Google Shape;344;p46"/>
          <p:cNvSpPr txBox="1"/>
          <p:nvPr/>
        </p:nvSpPr>
        <p:spPr>
          <a:xfrm>
            <a:off x="3342275" y="3185405"/>
            <a:ext cx="1601100" cy="3024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Coche compartido</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45" name="Google Shape;345;p46"/>
          <p:cNvSpPr/>
          <p:nvPr/>
        </p:nvSpPr>
        <p:spPr>
          <a:xfrm>
            <a:off x="5065508" y="4031904"/>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6"/>
          <p:cNvSpPr/>
          <p:nvPr/>
        </p:nvSpPr>
        <p:spPr>
          <a:xfrm>
            <a:off x="5065099" y="4030753"/>
            <a:ext cx="18285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47" name="Google Shape;347;p46"/>
          <p:cNvSpPr txBox="1"/>
          <p:nvPr/>
        </p:nvSpPr>
        <p:spPr>
          <a:xfrm>
            <a:off x="3360052" y="3990678"/>
            <a:ext cx="1601100" cy="3024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Scooter eléctrico de alquiler</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48" name="Google Shape;348;p46"/>
          <p:cNvSpPr/>
          <p:nvPr/>
        </p:nvSpPr>
        <p:spPr>
          <a:xfrm>
            <a:off x="5065495" y="4442451"/>
            <a:ext cx="3718500" cy="2235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6"/>
          <p:cNvSpPr/>
          <p:nvPr/>
        </p:nvSpPr>
        <p:spPr>
          <a:xfrm>
            <a:off x="5065050" y="4443069"/>
            <a:ext cx="1694400" cy="2235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50" name="Google Shape;350;p46"/>
          <p:cNvSpPr txBox="1"/>
          <p:nvPr/>
        </p:nvSpPr>
        <p:spPr>
          <a:xfrm>
            <a:off x="3360065" y="4393321"/>
            <a:ext cx="1601100" cy="3024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Bicicletas de alquiler</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51" name="Google Shape;351;p46"/>
          <p:cNvSpPr txBox="1"/>
          <p:nvPr/>
        </p:nvSpPr>
        <p:spPr>
          <a:xfrm>
            <a:off x="5365754" y="1350000"/>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77%</a:t>
            </a:r>
            <a:endParaRPr b="1" sz="1500">
              <a:solidFill>
                <a:schemeClr val="lt1"/>
              </a:solidFill>
              <a:latin typeface="Oswald"/>
              <a:ea typeface="Oswald"/>
              <a:cs typeface="Oswald"/>
              <a:sym typeface="Oswald"/>
            </a:endParaRPr>
          </a:p>
        </p:txBody>
      </p:sp>
      <p:sp>
        <p:nvSpPr>
          <p:cNvPr id="352" name="Google Shape;352;p46"/>
          <p:cNvSpPr txBox="1"/>
          <p:nvPr/>
        </p:nvSpPr>
        <p:spPr>
          <a:xfrm>
            <a:off x="5365754" y="2080971"/>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70%</a:t>
            </a:r>
            <a:endParaRPr b="1" sz="1500">
              <a:solidFill>
                <a:schemeClr val="lt1"/>
              </a:solidFill>
              <a:latin typeface="Oswald"/>
              <a:ea typeface="Oswald"/>
              <a:cs typeface="Oswald"/>
              <a:sym typeface="Oswald"/>
            </a:endParaRPr>
          </a:p>
        </p:txBody>
      </p:sp>
      <p:sp>
        <p:nvSpPr>
          <p:cNvPr id="353" name="Google Shape;353;p46"/>
          <p:cNvSpPr txBox="1"/>
          <p:nvPr/>
        </p:nvSpPr>
        <p:spPr>
          <a:xfrm>
            <a:off x="5365754" y="2442706"/>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70%</a:t>
            </a:r>
            <a:endParaRPr b="1" sz="1500">
              <a:solidFill>
                <a:schemeClr val="lt1"/>
              </a:solidFill>
              <a:latin typeface="Oswald"/>
              <a:ea typeface="Oswald"/>
              <a:cs typeface="Oswald"/>
              <a:sym typeface="Oswald"/>
            </a:endParaRPr>
          </a:p>
        </p:txBody>
      </p:sp>
      <p:sp>
        <p:nvSpPr>
          <p:cNvPr id="354" name="Google Shape;354;p46"/>
          <p:cNvSpPr txBox="1"/>
          <p:nvPr/>
        </p:nvSpPr>
        <p:spPr>
          <a:xfrm>
            <a:off x="5365754" y="2805045"/>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68%</a:t>
            </a:r>
            <a:endParaRPr b="1" sz="1500">
              <a:solidFill>
                <a:schemeClr val="lt1"/>
              </a:solidFill>
              <a:latin typeface="Oswald"/>
              <a:ea typeface="Oswald"/>
              <a:cs typeface="Oswald"/>
              <a:sym typeface="Oswald"/>
            </a:endParaRPr>
          </a:p>
        </p:txBody>
      </p:sp>
      <p:sp>
        <p:nvSpPr>
          <p:cNvPr id="355" name="Google Shape;355;p46"/>
          <p:cNvSpPr txBox="1"/>
          <p:nvPr/>
        </p:nvSpPr>
        <p:spPr>
          <a:xfrm>
            <a:off x="5365754" y="3198672"/>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58%</a:t>
            </a:r>
            <a:endParaRPr b="1" sz="1500">
              <a:solidFill>
                <a:schemeClr val="lt1"/>
              </a:solidFill>
              <a:latin typeface="Oswald"/>
              <a:ea typeface="Oswald"/>
              <a:cs typeface="Oswald"/>
              <a:sym typeface="Oswald"/>
            </a:endParaRPr>
          </a:p>
        </p:txBody>
      </p:sp>
      <p:sp>
        <p:nvSpPr>
          <p:cNvPr id="356" name="Google Shape;356;p46"/>
          <p:cNvSpPr txBox="1"/>
          <p:nvPr/>
        </p:nvSpPr>
        <p:spPr>
          <a:xfrm>
            <a:off x="5365754" y="3591131"/>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56%</a:t>
            </a:r>
            <a:endParaRPr b="1" sz="1500">
              <a:solidFill>
                <a:schemeClr val="lt1"/>
              </a:solidFill>
              <a:latin typeface="Oswald"/>
              <a:ea typeface="Oswald"/>
              <a:cs typeface="Oswald"/>
              <a:sym typeface="Oswald"/>
            </a:endParaRPr>
          </a:p>
        </p:txBody>
      </p:sp>
      <p:sp>
        <p:nvSpPr>
          <p:cNvPr id="357" name="Google Shape;357;p46"/>
          <p:cNvSpPr txBox="1"/>
          <p:nvPr/>
        </p:nvSpPr>
        <p:spPr>
          <a:xfrm>
            <a:off x="5365754" y="4004278"/>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50%</a:t>
            </a:r>
            <a:endParaRPr b="1" sz="1500">
              <a:solidFill>
                <a:schemeClr val="lt1"/>
              </a:solidFill>
              <a:latin typeface="Oswald"/>
              <a:ea typeface="Oswald"/>
              <a:cs typeface="Oswald"/>
              <a:sym typeface="Oswald"/>
            </a:endParaRPr>
          </a:p>
        </p:txBody>
      </p:sp>
      <p:sp>
        <p:nvSpPr>
          <p:cNvPr id="358" name="Google Shape;358;p46"/>
          <p:cNvSpPr txBox="1"/>
          <p:nvPr/>
        </p:nvSpPr>
        <p:spPr>
          <a:xfrm>
            <a:off x="5365754" y="4417425"/>
            <a:ext cx="418200" cy="276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48%</a:t>
            </a:r>
            <a:endParaRPr b="1" sz="1500">
              <a:solidFill>
                <a:schemeClr val="lt1"/>
              </a:solidFill>
              <a:latin typeface="Oswald"/>
              <a:ea typeface="Oswald"/>
              <a:cs typeface="Oswald"/>
              <a:sym typeface="Oswald"/>
            </a:endParaRPr>
          </a:p>
        </p:txBody>
      </p:sp>
      <p:pic>
        <p:nvPicPr>
          <p:cNvPr id="359" name="Google Shape;359;p46"/>
          <p:cNvPicPr preferRelativeResize="0"/>
          <p:nvPr/>
        </p:nvPicPr>
        <p:blipFill rotWithShape="1">
          <a:blip r:embed="rId3">
            <a:alphaModFix/>
          </a:blip>
          <a:srcRect b="0" l="0" r="0" t="0"/>
          <a:stretch/>
        </p:blipFill>
        <p:spPr>
          <a:xfrm>
            <a:off x="1087388" y="3931635"/>
            <a:ext cx="505141" cy="888165"/>
          </a:xfrm>
          <a:prstGeom prst="rect">
            <a:avLst/>
          </a:prstGeom>
          <a:noFill/>
          <a:ln>
            <a:noFill/>
          </a:ln>
        </p:spPr>
      </p:pic>
      <p:pic>
        <p:nvPicPr>
          <p:cNvPr id="360" name="Google Shape;360;p46"/>
          <p:cNvPicPr preferRelativeResize="0"/>
          <p:nvPr/>
        </p:nvPicPr>
        <p:blipFill rotWithShape="1">
          <a:blip r:embed="rId4">
            <a:alphaModFix/>
          </a:blip>
          <a:srcRect b="0" l="89" r="89" t="0"/>
          <a:stretch/>
        </p:blipFill>
        <p:spPr>
          <a:xfrm>
            <a:off x="1876821" y="3976899"/>
            <a:ext cx="684582" cy="797584"/>
          </a:xfrm>
          <a:prstGeom prst="rect">
            <a:avLst/>
          </a:prstGeom>
          <a:noFill/>
          <a:ln>
            <a:noFill/>
          </a:ln>
        </p:spPr>
      </p:pic>
      <p:pic>
        <p:nvPicPr>
          <p:cNvPr id="361" name="Google Shape;361;p46"/>
          <p:cNvPicPr preferRelativeResize="0"/>
          <p:nvPr/>
        </p:nvPicPr>
        <p:blipFill rotWithShape="1">
          <a:blip r:embed="rId5">
            <a:alphaModFix/>
          </a:blip>
          <a:srcRect b="39" l="0" r="0" t="29"/>
          <a:stretch/>
        </p:blipFill>
        <p:spPr>
          <a:xfrm>
            <a:off x="360002" y="3950000"/>
            <a:ext cx="505141" cy="851373"/>
          </a:xfrm>
          <a:prstGeom prst="rect">
            <a:avLst/>
          </a:prstGeom>
          <a:noFill/>
          <a:ln>
            <a:noFill/>
          </a:ln>
        </p:spPr>
      </p:pic>
      <p:grpSp>
        <p:nvGrpSpPr>
          <p:cNvPr id="362" name="Google Shape;362;p46"/>
          <p:cNvGrpSpPr/>
          <p:nvPr/>
        </p:nvGrpSpPr>
        <p:grpSpPr>
          <a:xfrm>
            <a:off x="360005" y="1784676"/>
            <a:ext cx="1987371" cy="565577"/>
            <a:chOff x="2341588" y="819450"/>
            <a:chExt cx="1513957" cy="430850"/>
          </a:xfrm>
        </p:grpSpPr>
        <p:pic>
          <p:nvPicPr>
            <p:cNvPr id="363" name="Google Shape;363;p46"/>
            <p:cNvPicPr preferRelativeResize="0"/>
            <p:nvPr/>
          </p:nvPicPr>
          <p:blipFill>
            <a:blip r:embed="rId6">
              <a:alphaModFix/>
            </a:blip>
            <a:stretch>
              <a:fillRect/>
            </a:stretch>
          </p:blipFill>
          <p:spPr>
            <a:xfrm>
              <a:off x="2341588" y="819450"/>
              <a:ext cx="430825" cy="430850"/>
            </a:xfrm>
            <a:prstGeom prst="rect">
              <a:avLst/>
            </a:prstGeom>
            <a:noFill/>
            <a:ln>
              <a:noFill/>
            </a:ln>
          </p:spPr>
        </p:pic>
        <p:sp>
          <p:nvSpPr>
            <p:cNvPr id="364" name="Google Shape;364;p46"/>
            <p:cNvSpPr txBox="1"/>
            <p:nvPr/>
          </p:nvSpPr>
          <p:spPr>
            <a:xfrm>
              <a:off x="2756645" y="883801"/>
              <a:ext cx="10989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900">
                  <a:latin typeface="Oswald"/>
                  <a:ea typeface="Oswald"/>
                  <a:cs typeface="Oswald"/>
                  <a:sym typeface="Oswald"/>
                </a:rPr>
                <a:t>La perspectiva del gestor de viajes</a:t>
              </a:r>
              <a:endParaRPr b="1" sz="900">
                <a:solidFill>
                  <a:srgbClr val="000000"/>
                </a:solidFill>
                <a:latin typeface="Oswald"/>
                <a:ea typeface="Oswald"/>
                <a:cs typeface="Oswald"/>
                <a:sym typeface="Oswald"/>
              </a:endParaRPr>
            </a:p>
          </p:txBody>
        </p:sp>
      </p:grpSp>
      <p:sp>
        <p:nvSpPr>
          <p:cNvPr id="365" name="Google Shape;365;p46"/>
          <p:cNvSpPr txBox="1"/>
          <p:nvPr/>
        </p:nvSpPr>
        <p:spPr>
          <a:xfrm>
            <a:off x="360000" y="2432650"/>
            <a:ext cx="2559900" cy="861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b="1" lang="de">
                <a:solidFill>
                  <a:schemeClr val="dk2"/>
                </a:solidFill>
                <a:latin typeface="Proxima Nova"/>
                <a:ea typeface="Proxima Nova"/>
                <a:cs typeface="Proxima Nova"/>
                <a:sym typeface="Proxima Nova"/>
              </a:rPr>
              <a:t>P</a:t>
            </a:r>
            <a:r>
              <a:rPr b="1" lang="de">
                <a:solidFill>
                  <a:schemeClr val="dk2"/>
                </a:solidFill>
                <a:latin typeface="Proxima Nova"/>
                <a:ea typeface="Proxima Nova"/>
                <a:cs typeface="Proxima Nova"/>
                <a:sym typeface="Proxima Nova"/>
              </a:rPr>
              <a:t>:</a:t>
            </a:r>
            <a:r>
              <a:rPr b="1" lang="de">
                <a:solidFill>
                  <a:schemeClr val="dk1"/>
                </a:solidFill>
                <a:latin typeface="Proxima Nova"/>
                <a:ea typeface="Proxima Nova"/>
                <a:cs typeface="Proxima Nova"/>
                <a:sym typeface="Proxima Nova"/>
              </a:rPr>
              <a:t> </a:t>
            </a:r>
            <a:r>
              <a:rPr b="1" lang="de">
                <a:solidFill>
                  <a:schemeClr val="dk1"/>
                </a:solidFill>
                <a:latin typeface="Proxima Nova"/>
                <a:ea typeface="Proxima Nova"/>
                <a:cs typeface="Proxima Nova"/>
                <a:sym typeface="Proxima Nova"/>
              </a:rPr>
              <a:t>¿Qué medios de transporte terrestre están interesados en utilizar los viajeros de negocios?</a:t>
            </a:r>
            <a:endParaRPr b="1" sz="1000">
              <a:solidFill>
                <a:schemeClr val="dk1"/>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nvSpPr>
        <p:spPr>
          <a:xfrm>
            <a:off x="360000" y="450000"/>
            <a:ext cx="3604800" cy="11082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de" sz="2000">
                <a:solidFill>
                  <a:schemeClr val="dk2"/>
                </a:solidFill>
                <a:latin typeface="Oswald"/>
                <a:ea typeface="Oswald"/>
                <a:cs typeface="Oswald"/>
                <a:sym typeface="Oswald"/>
              </a:rPr>
              <a:t>Los viajeros de negocios utilizaron diferentes medios de transporte terrestre en su último viaje de negocios</a:t>
            </a:r>
            <a:endParaRPr b="1" sz="2000">
              <a:solidFill>
                <a:schemeClr val="dk2"/>
              </a:solidFill>
              <a:latin typeface="Oswald"/>
              <a:ea typeface="Oswald"/>
              <a:cs typeface="Oswald"/>
              <a:sym typeface="Oswald"/>
            </a:endParaRPr>
          </a:p>
        </p:txBody>
      </p:sp>
      <p:sp>
        <p:nvSpPr>
          <p:cNvPr id="371" name="Google Shape;371;p47"/>
          <p:cNvSpPr/>
          <p:nvPr/>
        </p:nvSpPr>
        <p:spPr>
          <a:xfrm>
            <a:off x="5346179" y="855699"/>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7"/>
          <p:cNvSpPr/>
          <p:nvPr/>
        </p:nvSpPr>
        <p:spPr>
          <a:xfrm>
            <a:off x="5346179" y="854583"/>
            <a:ext cx="18576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73" name="Google Shape;373;p47"/>
          <p:cNvSpPr txBox="1"/>
          <p:nvPr/>
        </p:nvSpPr>
        <p:spPr>
          <a:xfrm>
            <a:off x="3917351" y="828732"/>
            <a:ext cx="1279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Coches de alquiler</a:t>
            </a:r>
            <a:endParaRPr sz="900">
              <a:solidFill>
                <a:srgbClr val="000000"/>
              </a:solidFill>
              <a:latin typeface="Proxima Nova"/>
              <a:ea typeface="Proxima Nova"/>
              <a:cs typeface="Proxima Nova"/>
              <a:sym typeface="Proxima Nova"/>
            </a:endParaRPr>
          </a:p>
        </p:txBody>
      </p:sp>
      <p:sp>
        <p:nvSpPr>
          <p:cNvPr id="374" name="Google Shape;374;p47"/>
          <p:cNvSpPr/>
          <p:nvPr/>
        </p:nvSpPr>
        <p:spPr>
          <a:xfrm>
            <a:off x="5346179" y="1208652"/>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7"/>
          <p:cNvSpPr/>
          <p:nvPr/>
        </p:nvSpPr>
        <p:spPr>
          <a:xfrm>
            <a:off x="5346179" y="1207546"/>
            <a:ext cx="18576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76" name="Google Shape;376;p47"/>
          <p:cNvSpPr txBox="1"/>
          <p:nvPr/>
        </p:nvSpPr>
        <p:spPr>
          <a:xfrm>
            <a:off x="5422652" y="1147480"/>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43</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377" name="Google Shape;377;p47"/>
          <p:cNvSpPr txBox="1"/>
          <p:nvPr/>
        </p:nvSpPr>
        <p:spPr>
          <a:xfrm>
            <a:off x="3950054" y="1541848"/>
            <a:ext cx="13092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T</a:t>
            </a:r>
            <a:r>
              <a:rPr lang="de" sz="900">
                <a:solidFill>
                  <a:schemeClr val="dk1"/>
                </a:solidFill>
                <a:latin typeface="Proxima Nova"/>
                <a:ea typeface="Proxima Nova"/>
                <a:cs typeface="Proxima Nova"/>
                <a:sym typeface="Proxima Nova"/>
              </a:rPr>
              <a:t>renes de pasajeros de larga distancia</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78" name="Google Shape;378;p47"/>
          <p:cNvSpPr/>
          <p:nvPr/>
        </p:nvSpPr>
        <p:spPr>
          <a:xfrm>
            <a:off x="5346179" y="1562744"/>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7"/>
          <p:cNvSpPr/>
          <p:nvPr/>
        </p:nvSpPr>
        <p:spPr>
          <a:xfrm>
            <a:off x="5346179" y="1561626"/>
            <a:ext cx="17760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80" name="Google Shape;380;p47"/>
          <p:cNvSpPr txBox="1"/>
          <p:nvPr/>
        </p:nvSpPr>
        <p:spPr>
          <a:xfrm>
            <a:off x="3964693" y="1198073"/>
            <a:ext cx="1279800" cy="252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Transporte público</a:t>
            </a:r>
            <a:endParaRPr sz="900">
              <a:solidFill>
                <a:srgbClr val="000000"/>
              </a:solidFill>
              <a:latin typeface="Proxima Nova"/>
              <a:ea typeface="Proxima Nova"/>
              <a:cs typeface="Proxima Nova"/>
              <a:sym typeface="Proxima Nova"/>
            </a:endParaRPr>
          </a:p>
        </p:txBody>
      </p:sp>
      <p:sp>
        <p:nvSpPr>
          <p:cNvPr id="381" name="Google Shape;381;p47"/>
          <p:cNvSpPr/>
          <p:nvPr/>
        </p:nvSpPr>
        <p:spPr>
          <a:xfrm>
            <a:off x="5346179" y="1916836"/>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7"/>
          <p:cNvSpPr/>
          <p:nvPr/>
        </p:nvSpPr>
        <p:spPr>
          <a:xfrm>
            <a:off x="5346179" y="1915705"/>
            <a:ext cx="16824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83" name="Google Shape;383;p47"/>
          <p:cNvSpPr txBox="1"/>
          <p:nvPr/>
        </p:nvSpPr>
        <p:spPr>
          <a:xfrm>
            <a:off x="3870006" y="1972417"/>
            <a:ext cx="1374600" cy="2163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Taxis tradicionales</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84" name="Google Shape;384;p47"/>
          <p:cNvSpPr/>
          <p:nvPr/>
        </p:nvSpPr>
        <p:spPr>
          <a:xfrm>
            <a:off x="5346179" y="2262587"/>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7"/>
          <p:cNvSpPr/>
          <p:nvPr/>
        </p:nvSpPr>
        <p:spPr>
          <a:xfrm>
            <a:off x="5346179" y="2261478"/>
            <a:ext cx="15717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86" name="Google Shape;386;p47"/>
          <p:cNvSpPr/>
          <p:nvPr/>
        </p:nvSpPr>
        <p:spPr>
          <a:xfrm>
            <a:off x="5346179" y="2643335"/>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7"/>
          <p:cNvSpPr/>
          <p:nvPr/>
        </p:nvSpPr>
        <p:spPr>
          <a:xfrm>
            <a:off x="5346179" y="2642214"/>
            <a:ext cx="11754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88" name="Google Shape;388;p47"/>
          <p:cNvSpPr/>
          <p:nvPr/>
        </p:nvSpPr>
        <p:spPr>
          <a:xfrm>
            <a:off x="5346179" y="3025187"/>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7"/>
          <p:cNvSpPr/>
          <p:nvPr/>
        </p:nvSpPr>
        <p:spPr>
          <a:xfrm>
            <a:off x="5346179" y="3024065"/>
            <a:ext cx="7977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90" name="Google Shape;390;p47"/>
          <p:cNvSpPr txBox="1"/>
          <p:nvPr/>
        </p:nvSpPr>
        <p:spPr>
          <a:xfrm>
            <a:off x="3695925" y="2198135"/>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Vehículos de alquiler privados</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91" name="Google Shape;391;p47"/>
          <p:cNvSpPr txBox="1"/>
          <p:nvPr/>
        </p:nvSpPr>
        <p:spPr>
          <a:xfrm>
            <a:off x="3695925" y="3791206"/>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Limosinas</a:t>
            </a:r>
            <a:endParaRPr sz="900">
              <a:solidFill>
                <a:srgbClr val="000000"/>
              </a:solidFill>
              <a:latin typeface="Proxima Nova"/>
              <a:ea typeface="Proxima Nova"/>
              <a:cs typeface="Proxima Nova"/>
              <a:sym typeface="Proxima Nova"/>
            </a:endParaRPr>
          </a:p>
        </p:txBody>
      </p:sp>
      <p:sp>
        <p:nvSpPr>
          <p:cNvPr id="392" name="Google Shape;392;p47"/>
          <p:cNvSpPr txBox="1"/>
          <p:nvPr/>
        </p:nvSpPr>
        <p:spPr>
          <a:xfrm>
            <a:off x="3695925" y="2605228"/>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Coche compartido</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93" name="Google Shape;393;p47"/>
          <p:cNvSpPr/>
          <p:nvPr/>
        </p:nvSpPr>
        <p:spPr>
          <a:xfrm>
            <a:off x="5361971" y="3424001"/>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7"/>
          <p:cNvSpPr/>
          <p:nvPr/>
        </p:nvSpPr>
        <p:spPr>
          <a:xfrm>
            <a:off x="5363411" y="3422890"/>
            <a:ext cx="7251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95" name="Google Shape;395;p47"/>
          <p:cNvSpPr txBox="1"/>
          <p:nvPr/>
        </p:nvSpPr>
        <p:spPr>
          <a:xfrm>
            <a:off x="3713120" y="3384127"/>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Scooter eléctrico de alquiler</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96" name="Google Shape;396;p47"/>
          <p:cNvSpPr/>
          <p:nvPr/>
        </p:nvSpPr>
        <p:spPr>
          <a:xfrm>
            <a:off x="5361959" y="3821116"/>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7"/>
          <p:cNvSpPr/>
          <p:nvPr/>
        </p:nvSpPr>
        <p:spPr>
          <a:xfrm>
            <a:off x="5363361" y="3821716"/>
            <a:ext cx="5592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398" name="Google Shape;398;p47"/>
          <p:cNvSpPr txBox="1"/>
          <p:nvPr/>
        </p:nvSpPr>
        <p:spPr>
          <a:xfrm>
            <a:off x="3713107" y="2994684"/>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Clr>
                <a:schemeClr val="dk1"/>
              </a:buClr>
              <a:buSzPts val="1100"/>
              <a:buFont typeface="Arial"/>
              <a:buNone/>
            </a:pPr>
            <a:r>
              <a:rPr lang="de" sz="900">
                <a:solidFill>
                  <a:schemeClr val="dk1"/>
                </a:solidFill>
                <a:latin typeface="Proxima Nova"/>
                <a:ea typeface="Proxima Nova"/>
                <a:cs typeface="Proxima Nova"/>
                <a:sym typeface="Proxima Nova"/>
              </a:rPr>
              <a:t>Bicicletas de alquiler</a:t>
            </a:r>
            <a:endParaRPr sz="900">
              <a:solidFill>
                <a:schemeClr val="dk1"/>
              </a:solidFill>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399" name="Google Shape;399;p47"/>
          <p:cNvSpPr txBox="1"/>
          <p:nvPr/>
        </p:nvSpPr>
        <p:spPr>
          <a:xfrm>
            <a:off x="5422652" y="821200"/>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43</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0" name="Google Shape;400;p47"/>
          <p:cNvSpPr txBox="1"/>
          <p:nvPr/>
        </p:nvSpPr>
        <p:spPr>
          <a:xfrm>
            <a:off x="5422652" y="1528253"/>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42</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1" name="Google Shape;401;p47"/>
          <p:cNvSpPr txBox="1"/>
          <p:nvPr/>
        </p:nvSpPr>
        <p:spPr>
          <a:xfrm>
            <a:off x="5422652" y="1878153"/>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38%</a:t>
            </a:r>
            <a:endParaRPr b="1" sz="1500">
              <a:solidFill>
                <a:schemeClr val="lt1"/>
              </a:solidFill>
              <a:latin typeface="Oswald"/>
              <a:ea typeface="Oswald"/>
              <a:cs typeface="Oswald"/>
              <a:sym typeface="Oswald"/>
            </a:endParaRPr>
          </a:p>
        </p:txBody>
      </p:sp>
      <p:sp>
        <p:nvSpPr>
          <p:cNvPr id="402" name="Google Shape;402;p47"/>
          <p:cNvSpPr txBox="1"/>
          <p:nvPr/>
        </p:nvSpPr>
        <p:spPr>
          <a:xfrm>
            <a:off x="5422652" y="2228636"/>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36</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3" name="Google Shape;403;p47"/>
          <p:cNvSpPr txBox="1"/>
          <p:nvPr/>
        </p:nvSpPr>
        <p:spPr>
          <a:xfrm>
            <a:off x="5422652" y="2609383"/>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24</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4" name="Google Shape;404;p47"/>
          <p:cNvSpPr txBox="1"/>
          <p:nvPr/>
        </p:nvSpPr>
        <p:spPr>
          <a:xfrm>
            <a:off x="5422652" y="2989001"/>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15</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5" name="Google Shape;405;p47"/>
          <p:cNvSpPr txBox="1"/>
          <p:nvPr/>
        </p:nvSpPr>
        <p:spPr>
          <a:xfrm>
            <a:off x="5422652" y="3388630"/>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14</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6" name="Google Shape;406;p47"/>
          <p:cNvSpPr txBox="1"/>
          <p:nvPr/>
        </p:nvSpPr>
        <p:spPr>
          <a:xfrm>
            <a:off x="5422652" y="3788259"/>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11</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07" name="Google Shape;407;p47"/>
          <p:cNvSpPr txBox="1"/>
          <p:nvPr/>
        </p:nvSpPr>
        <p:spPr>
          <a:xfrm>
            <a:off x="3695925" y="4155615"/>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Otros</a:t>
            </a:r>
            <a:endParaRPr sz="900">
              <a:solidFill>
                <a:srgbClr val="000000"/>
              </a:solidFill>
              <a:latin typeface="Proxima Nova"/>
              <a:ea typeface="Proxima Nova"/>
              <a:cs typeface="Proxima Nova"/>
              <a:sym typeface="Proxima Nova"/>
            </a:endParaRPr>
          </a:p>
        </p:txBody>
      </p:sp>
      <p:sp>
        <p:nvSpPr>
          <p:cNvPr id="408" name="Google Shape;408;p47"/>
          <p:cNvSpPr/>
          <p:nvPr/>
        </p:nvSpPr>
        <p:spPr>
          <a:xfrm>
            <a:off x="5361959" y="4185526"/>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7"/>
          <p:cNvSpPr/>
          <p:nvPr/>
        </p:nvSpPr>
        <p:spPr>
          <a:xfrm>
            <a:off x="5363361" y="4186126"/>
            <a:ext cx="2091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10" name="Google Shape;410;p47"/>
          <p:cNvSpPr txBox="1"/>
          <p:nvPr/>
        </p:nvSpPr>
        <p:spPr>
          <a:xfrm>
            <a:off x="5422652" y="4152668"/>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dk1"/>
                </a:solidFill>
                <a:latin typeface="Oswald"/>
                <a:ea typeface="Oswald"/>
                <a:cs typeface="Oswald"/>
                <a:sym typeface="Oswald"/>
              </a:rPr>
              <a:t>2</a:t>
            </a:r>
            <a:r>
              <a:rPr b="1" lang="de" sz="900">
                <a:solidFill>
                  <a:schemeClr val="dk1"/>
                </a:solidFill>
                <a:latin typeface="Oswald"/>
                <a:ea typeface="Oswald"/>
                <a:cs typeface="Oswald"/>
                <a:sym typeface="Oswald"/>
              </a:rPr>
              <a:t>%</a:t>
            </a:r>
            <a:endParaRPr b="1" sz="1500">
              <a:solidFill>
                <a:schemeClr val="dk1"/>
              </a:solidFill>
              <a:latin typeface="Oswald"/>
              <a:ea typeface="Oswald"/>
              <a:cs typeface="Oswald"/>
              <a:sym typeface="Oswald"/>
            </a:endParaRPr>
          </a:p>
        </p:txBody>
      </p:sp>
      <p:sp>
        <p:nvSpPr>
          <p:cNvPr id="411" name="Google Shape;411;p47"/>
          <p:cNvSpPr txBox="1"/>
          <p:nvPr/>
        </p:nvSpPr>
        <p:spPr>
          <a:xfrm>
            <a:off x="3695925" y="4520025"/>
            <a:ext cx="1548600" cy="292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Ninguno de los mencionados</a:t>
            </a:r>
            <a:endParaRPr sz="900">
              <a:solidFill>
                <a:srgbClr val="000000"/>
              </a:solidFill>
              <a:latin typeface="Proxima Nova"/>
              <a:ea typeface="Proxima Nova"/>
              <a:cs typeface="Proxima Nova"/>
              <a:sym typeface="Proxima Nova"/>
            </a:endParaRPr>
          </a:p>
        </p:txBody>
      </p:sp>
      <p:sp>
        <p:nvSpPr>
          <p:cNvPr id="412" name="Google Shape;412;p47"/>
          <p:cNvSpPr/>
          <p:nvPr/>
        </p:nvSpPr>
        <p:spPr>
          <a:xfrm>
            <a:off x="5361959" y="4549937"/>
            <a:ext cx="3422100" cy="2163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7"/>
          <p:cNvSpPr/>
          <p:nvPr/>
        </p:nvSpPr>
        <p:spPr>
          <a:xfrm>
            <a:off x="5363361" y="4550535"/>
            <a:ext cx="126000" cy="2163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14" name="Google Shape;414;p47"/>
          <p:cNvSpPr txBox="1"/>
          <p:nvPr/>
        </p:nvSpPr>
        <p:spPr>
          <a:xfrm>
            <a:off x="5422652" y="4517076"/>
            <a:ext cx="397800" cy="2679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dk1"/>
                </a:solidFill>
                <a:latin typeface="Oswald"/>
                <a:ea typeface="Oswald"/>
                <a:cs typeface="Oswald"/>
                <a:sym typeface="Oswald"/>
              </a:rPr>
              <a:t>1</a:t>
            </a:r>
            <a:r>
              <a:rPr b="1" lang="de" sz="900">
                <a:solidFill>
                  <a:schemeClr val="dk1"/>
                </a:solidFill>
                <a:latin typeface="Oswald"/>
                <a:ea typeface="Oswald"/>
                <a:cs typeface="Oswald"/>
                <a:sym typeface="Oswald"/>
              </a:rPr>
              <a:t>%</a:t>
            </a:r>
            <a:endParaRPr b="1" sz="1500">
              <a:solidFill>
                <a:schemeClr val="dk1"/>
              </a:solidFill>
              <a:latin typeface="Oswald"/>
              <a:ea typeface="Oswald"/>
              <a:cs typeface="Oswald"/>
              <a:sym typeface="Oswald"/>
            </a:endParaRPr>
          </a:p>
        </p:txBody>
      </p:sp>
      <p:pic>
        <p:nvPicPr>
          <p:cNvPr id="415" name="Google Shape;415;p47"/>
          <p:cNvPicPr preferRelativeResize="0"/>
          <p:nvPr/>
        </p:nvPicPr>
        <p:blipFill>
          <a:blip r:embed="rId3">
            <a:alphaModFix/>
          </a:blip>
          <a:stretch>
            <a:fillRect/>
          </a:stretch>
        </p:blipFill>
        <p:spPr>
          <a:xfrm>
            <a:off x="930016" y="3871578"/>
            <a:ext cx="1042273" cy="940950"/>
          </a:xfrm>
          <a:prstGeom prst="rect">
            <a:avLst/>
          </a:prstGeom>
          <a:noFill/>
          <a:ln>
            <a:noFill/>
          </a:ln>
        </p:spPr>
      </p:pic>
      <p:sp>
        <p:nvSpPr>
          <p:cNvPr id="416" name="Google Shape;416;p47"/>
          <p:cNvSpPr txBox="1"/>
          <p:nvPr/>
        </p:nvSpPr>
        <p:spPr>
          <a:xfrm>
            <a:off x="360000" y="2737450"/>
            <a:ext cx="2559900" cy="569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b="1" lang="de">
                <a:solidFill>
                  <a:schemeClr val="dk2"/>
                </a:solidFill>
                <a:latin typeface="Proxima Nova"/>
                <a:ea typeface="Proxima Nova"/>
                <a:cs typeface="Proxima Nova"/>
                <a:sym typeface="Proxima Nova"/>
              </a:rPr>
              <a:t>P:</a:t>
            </a:r>
            <a:r>
              <a:rPr b="1" lang="de">
                <a:solidFill>
                  <a:schemeClr val="dk1"/>
                </a:solidFill>
                <a:latin typeface="Proxima Nova"/>
                <a:ea typeface="Proxima Nova"/>
                <a:cs typeface="Proxima Nova"/>
                <a:sym typeface="Proxima Nova"/>
              </a:rPr>
              <a:t> Modos de transporte de empresa utilizados. </a:t>
            </a:r>
            <a:br>
              <a:rPr b="1" lang="de">
                <a:solidFill>
                  <a:schemeClr val="dk1"/>
                </a:solidFill>
                <a:latin typeface="Proxima Nova"/>
                <a:ea typeface="Proxima Nova"/>
                <a:cs typeface="Proxima Nova"/>
                <a:sym typeface="Proxima Nova"/>
              </a:rPr>
            </a:br>
            <a:r>
              <a:rPr lang="de" sz="900">
                <a:solidFill>
                  <a:schemeClr val="dk1"/>
                </a:solidFill>
                <a:latin typeface="Proxima Nova"/>
                <a:ea typeface="Proxima Nova"/>
                <a:cs typeface="Proxima Nova"/>
                <a:sym typeface="Proxima Nova"/>
              </a:rPr>
              <a:t>Posibilidad de múltiples respuestas</a:t>
            </a:r>
            <a:endParaRPr sz="900">
              <a:solidFill>
                <a:schemeClr val="dk1"/>
              </a:solidFill>
              <a:latin typeface="Proxima Nova"/>
              <a:ea typeface="Proxima Nova"/>
              <a:cs typeface="Proxima Nova"/>
              <a:sym typeface="Proxima Nova"/>
            </a:endParaRPr>
          </a:p>
        </p:txBody>
      </p:sp>
      <p:grpSp>
        <p:nvGrpSpPr>
          <p:cNvPr id="417" name="Google Shape;417;p47"/>
          <p:cNvGrpSpPr/>
          <p:nvPr/>
        </p:nvGrpSpPr>
        <p:grpSpPr>
          <a:xfrm>
            <a:off x="191371" y="1974813"/>
            <a:ext cx="2519549" cy="680228"/>
            <a:chOff x="2393575" y="214875"/>
            <a:chExt cx="1784763" cy="481850"/>
          </a:xfrm>
        </p:grpSpPr>
        <p:pic>
          <p:nvPicPr>
            <p:cNvPr id="418" name="Google Shape;418;p47"/>
            <p:cNvPicPr preferRelativeResize="0"/>
            <p:nvPr/>
          </p:nvPicPr>
          <p:blipFill>
            <a:blip r:embed="rId4">
              <a:alphaModFix/>
            </a:blip>
            <a:stretch>
              <a:fillRect/>
            </a:stretch>
          </p:blipFill>
          <p:spPr>
            <a:xfrm>
              <a:off x="2393575" y="214875"/>
              <a:ext cx="481875" cy="481850"/>
            </a:xfrm>
            <a:prstGeom prst="rect">
              <a:avLst/>
            </a:prstGeom>
            <a:noFill/>
            <a:ln>
              <a:noFill/>
            </a:ln>
          </p:spPr>
        </p:pic>
        <p:sp>
          <p:nvSpPr>
            <p:cNvPr id="419" name="Google Shape;419;p47"/>
            <p:cNvSpPr txBox="1"/>
            <p:nvPr/>
          </p:nvSpPr>
          <p:spPr>
            <a:xfrm>
              <a:off x="2756638" y="369724"/>
              <a:ext cx="1421700" cy="22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900">
                  <a:latin typeface="Oswald"/>
                  <a:ea typeface="Oswald"/>
                  <a:cs typeface="Oswald"/>
                  <a:sym typeface="Oswald"/>
                </a:rPr>
                <a:t>La perspectiva del gestor de viajes</a:t>
              </a:r>
              <a:endParaRPr sz="900"/>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8"/>
          <p:cNvSpPr txBox="1"/>
          <p:nvPr/>
        </p:nvSpPr>
        <p:spPr>
          <a:xfrm>
            <a:off x="360000" y="450000"/>
            <a:ext cx="4212000" cy="1062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b="1" lang="de" sz="2000">
                <a:solidFill>
                  <a:schemeClr val="dk2"/>
                </a:solidFill>
                <a:latin typeface="Oswald"/>
                <a:ea typeface="Oswald"/>
                <a:cs typeface="Oswald"/>
                <a:sym typeface="Oswald"/>
              </a:rPr>
              <a:t>Las políticas de viaje incluyen diferentes modos de transporte terrestre</a:t>
            </a:r>
            <a:endParaRPr b="1" sz="2800">
              <a:solidFill>
                <a:schemeClr val="dk2"/>
              </a:solidFill>
              <a:latin typeface="Oswald"/>
              <a:ea typeface="Oswald"/>
              <a:cs typeface="Oswald"/>
              <a:sym typeface="Oswald"/>
            </a:endParaRPr>
          </a:p>
          <a:p>
            <a:pPr indent="0" lvl="0" marL="0" rtl="0" algn="l">
              <a:lnSpc>
                <a:spcPct val="90000"/>
              </a:lnSpc>
              <a:spcBef>
                <a:spcPts val="0"/>
              </a:spcBef>
              <a:spcAft>
                <a:spcPts val="0"/>
              </a:spcAft>
              <a:buNone/>
            </a:pPr>
            <a:r>
              <a:rPr lang="de" sz="1000">
                <a:solidFill>
                  <a:schemeClr val="dk2"/>
                </a:solidFill>
                <a:latin typeface="Proxima Nova"/>
                <a:ea typeface="Proxima Nova"/>
                <a:cs typeface="Proxima Nova"/>
                <a:sym typeface="Proxima Nova"/>
              </a:rPr>
              <a:t>(pero es posible que no los autoricen)</a:t>
            </a:r>
            <a:endParaRPr sz="1000">
              <a:solidFill>
                <a:schemeClr val="dk2"/>
              </a:solidFill>
              <a:latin typeface="Proxima Nova"/>
              <a:ea typeface="Proxima Nova"/>
              <a:cs typeface="Proxima Nova"/>
              <a:sym typeface="Proxima Nova"/>
            </a:endParaRPr>
          </a:p>
        </p:txBody>
      </p:sp>
      <p:sp>
        <p:nvSpPr>
          <p:cNvPr id="425" name="Google Shape;425;p48"/>
          <p:cNvSpPr/>
          <p:nvPr/>
        </p:nvSpPr>
        <p:spPr>
          <a:xfrm>
            <a:off x="5084405" y="1376515"/>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8"/>
          <p:cNvSpPr/>
          <p:nvPr/>
        </p:nvSpPr>
        <p:spPr>
          <a:xfrm>
            <a:off x="5084400" y="1375409"/>
            <a:ext cx="36342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27" name="Google Shape;427;p48"/>
          <p:cNvSpPr txBox="1"/>
          <p:nvPr/>
        </p:nvSpPr>
        <p:spPr>
          <a:xfrm>
            <a:off x="3690178" y="1349988"/>
            <a:ext cx="1264800" cy="264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Coches de alquiler</a:t>
            </a:r>
            <a:endParaRPr sz="900">
              <a:solidFill>
                <a:srgbClr val="000000"/>
              </a:solidFill>
              <a:latin typeface="Proxima Nova"/>
              <a:ea typeface="Proxima Nova"/>
              <a:cs typeface="Proxima Nova"/>
              <a:sym typeface="Proxima Nova"/>
            </a:endParaRPr>
          </a:p>
        </p:txBody>
      </p:sp>
      <p:sp>
        <p:nvSpPr>
          <p:cNvPr id="428" name="Google Shape;428;p48"/>
          <p:cNvSpPr/>
          <p:nvPr/>
        </p:nvSpPr>
        <p:spPr>
          <a:xfrm>
            <a:off x="5084405" y="1725356"/>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8"/>
          <p:cNvSpPr/>
          <p:nvPr/>
        </p:nvSpPr>
        <p:spPr>
          <a:xfrm>
            <a:off x="5084400" y="1724261"/>
            <a:ext cx="35706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30" name="Google Shape;430;p48"/>
          <p:cNvSpPr txBox="1"/>
          <p:nvPr/>
        </p:nvSpPr>
        <p:spPr>
          <a:xfrm>
            <a:off x="2835648" y="1699825"/>
            <a:ext cx="2148300" cy="264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Trenes de pasajeros de larga distancia</a:t>
            </a:r>
            <a:endParaRPr sz="900">
              <a:latin typeface="Proxima Nova"/>
              <a:ea typeface="Proxima Nova"/>
              <a:cs typeface="Proxima Nova"/>
              <a:sym typeface="Proxima Nova"/>
            </a:endParaRPr>
          </a:p>
          <a:p>
            <a:pPr indent="0" lvl="0" marL="0" rtl="0" algn="r">
              <a:spcBef>
                <a:spcPts val="0"/>
              </a:spcBef>
              <a:spcAft>
                <a:spcPts val="0"/>
              </a:spcAft>
              <a:buNone/>
            </a:pPr>
            <a:r>
              <a:t/>
            </a:r>
            <a:endParaRPr sz="900">
              <a:latin typeface="Proxima Nova"/>
              <a:ea typeface="Proxima Nova"/>
              <a:cs typeface="Proxima Nova"/>
              <a:sym typeface="Proxima Nova"/>
            </a:endParaRPr>
          </a:p>
        </p:txBody>
      </p:sp>
      <p:sp>
        <p:nvSpPr>
          <p:cNvPr id="431" name="Google Shape;431;p48"/>
          <p:cNvSpPr/>
          <p:nvPr/>
        </p:nvSpPr>
        <p:spPr>
          <a:xfrm>
            <a:off x="5084405" y="2075322"/>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8"/>
          <p:cNvSpPr/>
          <p:nvPr/>
        </p:nvSpPr>
        <p:spPr>
          <a:xfrm>
            <a:off x="5084400" y="2074217"/>
            <a:ext cx="34884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33" name="Google Shape;433;p48"/>
          <p:cNvSpPr txBox="1"/>
          <p:nvPr/>
        </p:nvSpPr>
        <p:spPr>
          <a:xfrm>
            <a:off x="3719011" y="2038149"/>
            <a:ext cx="1264800" cy="249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Transporte público</a:t>
            </a:r>
            <a:endParaRPr sz="900">
              <a:solidFill>
                <a:srgbClr val="000000"/>
              </a:solidFill>
              <a:latin typeface="Proxima Nova"/>
              <a:ea typeface="Proxima Nova"/>
              <a:cs typeface="Proxima Nova"/>
              <a:sym typeface="Proxima Nova"/>
            </a:endParaRPr>
          </a:p>
        </p:txBody>
      </p:sp>
      <p:sp>
        <p:nvSpPr>
          <p:cNvPr id="434" name="Google Shape;434;p48"/>
          <p:cNvSpPr/>
          <p:nvPr/>
        </p:nvSpPr>
        <p:spPr>
          <a:xfrm>
            <a:off x="5084405" y="2425289"/>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8"/>
          <p:cNvSpPr/>
          <p:nvPr/>
        </p:nvSpPr>
        <p:spPr>
          <a:xfrm>
            <a:off x="5084399" y="2424175"/>
            <a:ext cx="18843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36" name="Google Shape;436;p48"/>
          <p:cNvSpPr txBox="1"/>
          <p:nvPr/>
        </p:nvSpPr>
        <p:spPr>
          <a:xfrm>
            <a:off x="3625428" y="2402033"/>
            <a:ext cx="13584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Taxis tradicionales</a:t>
            </a:r>
            <a:endParaRPr sz="900">
              <a:solidFill>
                <a:srgbClr val="000000"/>
              </a:solidFill>
              <a:latin typeface="Proxima Nova"/>
              <a:ea typeface="Proxima Nova"/>
              <a:cs typeface="Proxima Nova"/>
              <a:sym typeface="Proxima Nova"/>
            </a:endParaRPr>
          </a:p>
        </p:txBody>
      </p:sp>
      <p:sp>
        <p:nvSpPr>
          <p:cNvPr id="437" name="Google Shape;437;p48"/>
          <p:cNvSpPr/>
          <p:nvPr/>
        </p:nvSpPr>
        <p:spPr>
          <a:xfrm>
            <a:off x="5084405" y="2767011"/>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8"/>
          <p:cNvSpPr/>
          <p:nvPr/>
        </p:nvSpPr>
        <p:spPr>
          <a:xfrm>
            <a:off x="5084400" y="2765918"/>
            <a:ext cx="33054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39" name="Google Shape;439;p48"/>
          <p:cNvSpPr/>
          <p:nvPr/>
        </p:nvSpPr>
        <p:spPr>
          <a:xfrm>
            <a:off x="5084405" y="3143323"/>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8"/>
          <p:cNvSpPr/>
          <p:nvPr/>
        </p:nvSpPr>
        <p:spPr>
          <a:xfrm>
            <a:off x="5084400" y="3142219"/>
            <a:ext cx="31059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41" name="Google Shape;441;p48"/>
          <p:cNvSpPr/>
          <p:nvPr/>
        </p:nvSpPr>
        <p:spPr>
          <a:xfrm>
            <a:off x="5084405" y="3520727"/>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8"/>
          <p:cNvSpPr/>
          <p:nvPr/>
        </p:nvSpPr>
        <p:spPr>
          <a:xfrm>
            <a:off x="5084399" y="3519622"/>
            <a:ext cx="27417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43" name="Google Shape;443;p48"/>
          <p:cNvSpPr txBox="1"/>
          <p:nvPr/>
        </p:nvSpPr>
        <p:spPr>
          <a:xfrm>
            <a:off x="2919900" y="2729900"/>
            <a:ext cx="2064000" cy="28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Vehículos de alquiler privados</a:t>
            </a:r>
            <a:endParaRPr sz="900">
              <a:latin typeface="Proxima Nova"/>
              <a:ea typeface="Proxima Nova"/>
              <a:cs typeface="Proxima Nova"/>
              <a:sym typeface="Proxima Nova"/>
            </a:endParaRPr>
          </a:p>
        </p:txBody>
      </p:sp>
      <p:sp>
        <p:nvSpPr>
          <p:cNvPr id="444" name="Google Shape;444;p48"/>
          <p:cNvSpPr txBox="1"/>
          <p:nvPr/>
        </p:nvSpPr>
        <p:spPr>
          <a:xfrm>
            <a:off x="3453375" y="3105612"/>
            <a:ext cx="1530600" cy="28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Limosinas</a:t>
            </a:r>
            <a:endParaRPr sz="900">
              <a:solidFill>
                <a:srgbClr val="000000"/>
              </a:solidFill>
              <a:latin typeface="Proxima Nova"/>
              <a:ea typeface="Proxima Nova"/>
              <a:cs typeface="Proxima Nova"/>
              <a:sym typeface="Proxima Nova"/>
            </a:endParaRPr>
          </a:p>
        </p:txBody>
      </p:sp>
      <p:sp>
        <p:nvSpPr>
          <p:cNvPr id="445" name="Google Shape;445;p48"/>
          <p:cNvSpPr txBox="1"/>
          <p:nvPr/>
        </p:nvSpPr>
        <p:spPr>
          <a:xfrm>
            <a:off x="3453375" y="3481323"/>
            <a:ext cx="1530600" cy="28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Coche compartido</a:t>
            </a:r>
            <a:endParaRPr sz="900">
              <a:solidFill>
                <a:srgbClr val="000000"/>
              </a:solidFill>
              <a:latin typeface="Proxima Nova"/>
              <a:ea typeface="Proxima Nova"/>
              <a:cs typeface="Proxima Nova"/>
              <a:sym typeface="Proxima Nova"/>
            </a:endParaRPr>
          </a:p>
        </p:txBody>
      </p:sp>
      <p:sp>
        <p:nvSpPr>
          <p:cNvPr id="446" name="Google Shape;446;p48"/>
          <p:cNvSpPr/>
          <p:nvPr/>
        </p:nvSpPr>
        <p:spPr>
          <a:xfrm>
            <a:off x="5101400" y="3914894"/>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8"/>
          <p:cNvSpPr/>
          <p:nvPr/>
        </p:nvSpPr>
        <p:spPr>
          <a:xfrm>
            <a:off x="5101421" y="3913803"/>
            <a:ext cx="22989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48" name="Google Shape;448;p48"/>
          <p:cNvSpPr txBox="1"/>
          <p:nvPr/>
        </p:nvSpPr>
        <p:spPr>
          <a:xfrm>
            <a:off x="3470370" y="3875490"/>
            <a:ext cx="1530600" cy="28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Scooter eléctrico de alquiler</a:t>
            </a:r>
            <a:endParaRPr sz="900">
              <a:solidFill>
                <a:srgbClr val="000000"/>
              </a:solidFill>
              <a:latin typeface="Proxima Nova"/>
              <a:ea typeface="Proxima Nova"/>
              <a:cs typeface="Proxima Nova"/>
              <a:sym typeface="Proxima Nova"/>
            </a:endParaRPr>
          </a:p>
        </p:txBody>
      </p:sp>
      <p:sp>
        <p:nvSpPr>
          <p:cNvPr id="449" name="Google Shape;449;p48"/>
          <p:cNvSpPr/>
          <p:nvPr/>
        </p:nvSpPr>
        <p:spPr>
          <a:xfrm>
            <a:off x="5101387" y="4307382"/>
            <a:ext cx="3682500" cy="213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8"/>
          <p:cNvSpPr/>
          <p:nvPr/>
        </p:nvSpPr>
        <p:spPr>
          <a:xfrm>
            <a:off x="5101382" y="4307983"/>
            <a:ext cx="2232600" cy="213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51" name="Google Shape;451;p48"/>
          <p:cNvSpPr txBox="1"/>
          <p:nvPr/>
        </p:nvSpPr>
        <p:spPr>
          <a:xfrm>
            <a:off x="3470357" y="4269671"/>
            <a:ext cx="1530600" cy="289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de" sz="900">
                <a:latin typeface="Proxima Nova"/>
                <a:ea typeface="Proxima Nova"/>
                <a:cs typeface="Proxima Nova"/>
                <a:sym typeface="Proxima Nova"/>
              </a:rPr>
              <a:t>Bicicletas de alquiler</a:t>
            </a:r>
            <a:endParaRPr sz="900">
              <a:solidFill>
                <a:srgbClr val="000000"/>
              </a:solidFill>
              <a:latin typeface="Proxima Nova"/>
              <a:ea typeface="Proxima Nova"/>
              <a:cs typeface="Proxima Nova"/>
              <a:sym typeface="Proxima Nova"/>
            </a:endParaRPr>
          </a:p>
        </p:txBody>
      </p:sp>
      <p:pic>
        <p:nvPicPr>
          <p:cNvPr id="452" name="Google Shape;452;p48"/>
          <p:cNvPicPr preferRelativeResize="0"/>
          <p:nvPr/>
        </p:nvPicPr>
        <p:blipFill rotWithShape="1">
          <a:blip r:embed="rId3">
            <a:alphaModFix/>
          </a:blip>
          <a:srcRect b="9516" l="6769" r="6769" t="21966"/>
          <a:stretch/>
        </p:blipFill>
        <p:spPr>
          <a:xfrm>
            <a:off x="360000" y="3608454"/>
            <a:ext cx="2411099" cy="1215870"/>
          </a:xfrm>
          <a:prstGeom prst="rect">
            <a:avLst/>
          </a:prstGeom>
          <a:noFill/>
          <a:ln>
            <a:noFill/>
          </a:ln>
        </p:spPr>
      </p:pic>
      <p:sp>
        <p:nvSpPr>
          <p:cNvPr id="453" name="Google Shape;453;p48"/>
          <p:cNvSpPr txBox="1"/>
          <p:nvPr/>
        </p:nvSpPr>
        <p:spPr>
          <a:xfrm>
            <a:off x="5021007" y="3325025"/>
            <a:ext cx="426600" cy="1965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35%</a:t>
            </a:r>
            <a:endParaRPr b="1" sz="1500">
              <a:solidFill>
                <a:schemeClr val="lt1"/>
              </a:solidFill>
              <a:latin typeface="Oswald"/>
              <a:ea typeface="Oswald"/>
              <a:cs typeface="Oswald"/>
              <a:sym typeface="Oswald"/>
            </a:endParaRPr>
          </a:p>
        </p:txBody>
      </p:sp>
      <p:sp>
        <p:nvSpPr>
          <p:cNvPr id="454" name="Google Shape;454;p48"/>
          <p:cNvSpPr txBox="1"/>
          <p:nvPr/>
        </p:nvSpPr>
        <p:spPr>
          <a:xfrm>
            <a:off x="5224813" y="1724544"/>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98</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55" name="Google Shape;455;p48"/>
          <p:cNvSpPr txBox="1"/>
          <p:nvPr/>
        </p:nvSpPr>
        <p:spPr>
          <a:xfrm>
            <a:off x="5224813" y="2425300"/>
            <a:ext cx="375900" cy="2052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50%</a:t>
            </a:r>
            <a:endParaRPr b="1" sz="1500">
              <a:solidFill>
                <a:schemeClr val="lt1"/>
              </a:solidFill>
              <a:latin typeface="Oswald"/>
              <a:ea typeface="Oswald"/>
              <a:cs typeface="Oswald"/>
              <a:sym typeface="Oswald"/>
            </a:endParaRPr>
          </a:p>
        </p:txBody>
      </p:sp>
      <p:sp>
        <p:nvSpPr>
          <p:cNvPr id="456" name="Google Shape;456;p48"/>
          <p:cNvSpPr txBox="1"/>
          <p:nvPr/>
        </p:nvSpPr>
        <p:spPr>
          <a:xfrm>
            <a:off x="5224813" y="1366046"/>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99%</a:t>
            </a:r>
            <a:endParaRPr b="1" sz="1500">
              <a:solidFill>
                <a:schemeClr val="lt1"/>
              </a:solidFill>
              <a:latin typeface="Oswald"/>
              <a:ea typeface="Oswald"/>
              <a:cs typeface="Oswald"/>
              <a:sym typeface="Oswald"/>
            </a:endParaRPr>
          </a:p>
        </p:txBody>
      </p:sp>
      <p:sp>
        <p:nvSpPr>
          <p:cNvPr id="457" name="Google Shape;457;p48"/>
          <p:cNvSpPr txBox="1"/>
          <p:nvPr/>
        </p:nvSpPr>
        <p:spPr>
          <a:xfrm>
            <a:off x="5224813" y="2064879"/>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95%</a:t>
            </a:r>
            <a:endParaRPr b="1" sz="1500">
              <a:solidFill>
                <a:schemeClr val="lt1"/>
              </a:solidFill>
              <a:latin typeface="Oswald"/>
              <a:ea typeface="Oswald"/>
              <a:cs typeface="Oswald"/>
              <a:sym typeface="Oswald"/>
            </a:endParaRPr>
          </a:p>
        </p:txBody>
      </p:sp>
      <p:sp>
        <p:nvSpPr>
          <p:cNvPr id="458" name="Google Shape;458;p48"/>
          <p:cNvSpPr txBox="1"/>
          <p:nvPr/>
        </p:nvSpPr>
        <p:spPr>
          <a:xfrm>
            <a:off x="5224813" y="2757094"/>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89</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59" name="Google Shape;459;p48"/>
          <p:cNvSpPr txBox="1"/>
          <p:nvPr/>
        </p:nvSpPr>
        <p:spPr>
          <a:xfrm>
            <a:off x="5224813" y="3133420"/>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83%</a:t>
            </a:r>
            <a:endParaRPr b="1" sz="1500">
              <a:solidFill>
                <a:schemeClr val="lt1"/>
              </a:solidFill>
              <a:latin typeface="Oswald"/>
              <a:ea typeface="Oswald"/>
              <a:cs typeface="Oswald"/>
              <a:sym typeface="Oswald"/>
            </a:endParaRPr>
          </a:p>
        </p:txBody>
      </p:sp>
      <p:sp>
        <p:nvSpPr>
          <p:cNvPr id="460" name="Google Shape;460;p48"/>
          <p:cNvSpPr txBox="1"/>
          <p:nvPr/>
        </p:nvSpPr>
        <p:spPr>
          <a:xfrm>
            <a:off x="5224813" y="3508617"/>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68</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61" name="Google Shape;461;p48"/>
          <p:cNvSpPr txBox="1"/>
          <p:nvPr/>
        </p:nvSpPr>
        <p:spPr>
          <a:xfrm>
            <a:off x="5224813" y="3903593"/>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a:t>
            </a:r>
            <a:r>
              <a:rPr b="1" lang="de" sz="900">
                <a:solidFill>
                  <a:schemeClr val="lt1"/>
                </a:solidFill>
                <a:latin typeface="Oswald"/>
                <a:ea typeface="Oswald"/>
                <a:cs typeface="Oswald"/>
                <a:sym typeface="Oswald"/>
              </a:rPr>
              <a:t>8%</a:t>
            </a:r>
            <a:endParaRPr b="1" sz="1500">
              <a:solidFill>
                <a:schemeClr val="lt1"/>
              </a:solidFill>
              <a:latin typeface="Oswald"/>
              <a:ea typeface="Oswald"/>
              <a:cs typeface="Oswald"/>
              <a:sym typeface="Oswald"/>
            </a:endParaRPr>
          </a:p>
        </p:txBody>
      </p:sp>
      <p:sp>
        <p:nvSpPr>
          <p:cNvPr id="462" name="Google Shape;462;p48"/>
          <p:cNvSpPr txBox="1"/>
          <p:nvPr/>
        </p:nvSpPr>
        <p:spPr>
          <a:xfrm>
            <a:off x="5224813" y="4298569"/>
            <a:ext cx="375900" cy="2136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57%</a:t>
            </a:r>
            <a:endParaRPr b="1" sz="1500">
              <a:solidFill>
                <a:schemeClr val="lt1"/>
              </a:solidFill>
              <a:latin typeface="Oswald"/>
              <a:ea typeface="Oswald"/>
              <a:cs typeface="Oswald"/>
              <a:sym typeface="Oswald"/>
            </a:endParaRPr>
          </a:p>
        </p:txBody>
      </p:sp>
      <p:grpSp>
        <p:nvGrpSpPr>
          <p:cNvPr id="463" name="Google Shape;463;p48"/>
          <p:cNvGrpSpPr/>
          <p:nvPr/>
        </p:nvGrpSpPr>
        <p:grpSpPr>
          <a:xfrm>
            <a:off x="360005" y="1784676"/>
            <a:ext cx="1987371" cy="565577"/>
            <a:chOff x="2341588" y="819450"/>
            <a:chExt cx="1513957" cy="430850"/>
          </a:xfrm>
        </p:grpSpPr>
        <p:pic>
          <p:nvPicPr>
            <p:cNvPr id="464" name="Google Shape;464;p48"/>
            <p:cNvPicPr preferRelativeResize="0"/>
            <p:nvPr/>
          </p:nvPicPr>
          <p:blipFill>
            <a:blip r:embed="rId4">
              <a:alphaModFix/>
            </a:blip>
            <a:stretch>
              <a:fillRect/>
            </a:stretch>
          </p:blipFill>
          <p:spPr>
            <a:xfrm>
              <a:off x="2341588" y="819450"/>
              <a:ext cx="430825" cy="430850"/>
            </a:xfrm>
            <a:prstGeom prst="rect">
              <a:avLst/>
            </a:prstGeom>
            <a:noFill/>
            <a:ln>
              <a:noFill/>
            </a:ln>
          </p:spPr>
        </p:pic>
        <p:sp>
          <p:nvSpPr>
            <p:cNvPr id="465" name="Google Shape;465;p48"/>
            <p:cNvSpPr txBox="1"/>
            <p:nvPr/>
          </p:nvSpPr>
          <p:spPr>
            <a:xfrm>
              <a:off x="2756645" y="883801"/>
              <a:ext cx="1098900" cy="28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de" sz="900">
                  <a:latin typeface="Oswald"/>
                  <a:ea typeface="Oswald"/>
                  <a:cs typeface="Oswald"/>
                  <a:sym typeface="Oswald"/>
                </a:rPr>
                <a:t>La perspectiva del gestor de viajes</a:t>
              </a:r>
              <a:endParaRPr b="1" sz="900">
                <a:solidFill>
                  <a:srgbClr val="000000"/>
                </a:solidFill>
                <a:latin typeface="Oswald"/>
                <a:ea typeface="Oswald"/>
                <a:cs typeface="Oswald"/>
                <a:sym typeface="Oswald"/>
              </a:endParaRPr>
            </a:p>
          </p:txBody>
        </p:sp>
      </p:grpSp>
      <p:sp>
        <p:nvSpPr>
          <p:cNvPr id="466" name="Google Shape;466;p48"/>
          <p:cNvSpPr txBox="1"/>
          <p:nvPr/>
        </p:nvSpPr>
        <p:spPr>
          <a:xfrm>
            <a:off x="360000" y="2432650"/>
            <a:ext cx="25599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Font typeface="Arial"/>
              <a:buNone/>
            </a:pPr>
            <a:r>
              <a:rPr b="1" lang="de">
                <a:solidFill>
                  <a:schemeClr val="dk2"/>
                </a:solidFill>
                <a:latin typeface="Proxima Nova"/>
                <a:ea typeface="Proxima Nova"/>
                <a:cs typeface="Proxima Nova"/>
                <a:sym typeface="Proxima Nova"/>
              </a:rPr>
              <a:t>P</a:t>
            </a:r>
            <a:r>
              <a:rPr b="1" lang="de">
                <a:solidFill>
                  <a:schemeClr val="dk2"/>
                </a:solidFill>
                <a:latin typeface="Proxima Nova"/>
                <a:ea typeface="Proxima Nova"/>
                <a:cs typeface="Proxima Nova"/>
                <a:sym typeface="Proxima Nova"/>
              </a:rPr>
              <a:t>:</a:t>
            </a:r>
            <a:r>
              <a:rPr b="1" lang="de">
                <a:solidFill>
                  <a:schemeClr val="dk1"/>
                </a:solidFill>
                <a:latin typeface="Proxima Nova"/>
                <a:ea typeface="Proxima Nova"/>
                <a:cs typeface="Proxima Nova"/>
                <a:sym typeface="Proxima Nova"/>
              </a:rPr>
              <a:t> </a:t>
            </a:r>
            <a:r>
              <a:rPr b="1" lang="de">
                <a:solidFill>
                  <a:schemeClr val="dk1"/>
                </a:solidFill>
                <a:latin typeface="Proxima Nova"/>
                <a:ea typeface="Proxima Nova"/>
                <a:cs typeface="Proxima Nova"/>
                <a:sym typeface="Proxima Nova"/>
              </a:rPr>
              <a:t>¿Las políticas de viajes de empresa incluyen...?</a:t>
            </a:r>
            <a:endParaRPr b="1" sz="1300">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id="471" name="Google Shape;471;p49"/>
          <p:cNvPicPr preferRelativeResize="0"/>
          <p:nvPr/>
        </p:nvPicPr>
        <p:blipFill>
          <a:blip r:embed="rId3">
            <a:alphaModFix/>
          </a:blip>
          <a:stretch>
            <a:fillRect/>
          </a:stretch>
        </p:blipFill>
        <p:spPr>
          <a:xfrm>
            <a:off x="152400" y="152400"/>
            <a:ext cx="8860526" cy="4942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50"/>
          <p:cNvSpPr txBox="1"/>
          <p:nvPr/>
        </p:nvSpPr>
        <p:spPr>
          <a:xfrm>
            <a:off x="360000" y="450000"/>
            <a:ext cx="3606300" cy="8313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b="1" lang="de" sz="2000">
                <a:solidFill>
                  <a:schemeClr val="dk2"/>
                </a:solidFill>
                <a:latin typeface="Oswald"/>
                <a:ea typeface="Oswald"/>
                <a:cs typeface="Oswald"/>
                <a:sym typeface="Oswald"/>
              </a:rPr>
              <a:t>La mayoría de las empresas hace un seguimiento de las emisiones de los viajes de negocios</a:t>
            </a:r>
            <a:endParaRPr b="1" sz="2000">
              <a:solidFill>
                <a:schemeClr val="dk2"/>
              </a:solidFill>
              <a:latin typeface="Oswald"/>
              <a:ea typeface="Oswald"/>
              <a:cs typeface="Oswald"/>
              <a:sym typeface="Oswald"/>
            </a:endParaRPr>
          </a:p>
        </p:txBody>
      </p:sp>
      <p:sp>
        <p:nvSpPr>
          <p:cNvPr id="477" name="Google Shape;477;p50"/>
          <p:cNvSpPr/>
          <p:nvPr/>
        </p:nvSpPr>
        <p:spPr>
          <a:xfrm>
            <a:off x="6174325" y="2189887"/>
            <a:ext cx="2495100" cy="372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AF5F5"/>
              </a:solidFill>
            </a:endParaRPr>
          </a:p>
        </p:txBody>
      </p:sp>
      <p:sp>
        <p:nvSpPr>
          <p:cNvPr id="478" name="Google Shape;478;p50"/>
          <p:cNvSpPr/>
          <p:nvPr/>
        </p:nvSpPr>
        <p:spPr>
          <a:xfrm>
            <a:off x="6174325" y="2189912"/>
            <a:ext cx="801600" cy="372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79" name="Google Shape;479;p50"/>
          <p:cNvSpPr txBox="1"/>
          <p:nvPr/>
        </p:nvSpPr>
        <p:spPr>
          <a:xfrm>
            <a:off x="3966300" y="2928487"/>
            <a:ext cx="2082000" cy="4617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de" sz="900">
                <a:latin typeface="Proxima Nova"/>
                <a:ea typeface="Proxima Nova"/>
                <a:cs typeface="Proxima Nova"/>
                <a:sym typeface="Proxima Nova"/>
              </a:rPr>
              <a:t>Hacemos un seguimiento de las emisiones de los viajes de negocios, pero nuestras estimaciones son "aproximadas o no son exhaustivas".</a:t>
            </a:r>
            <a:endParaRPr sz="900">
              <a:solidFill>
                <a:srgbClr val="000000"/>
              </a:solidFill>
              <a:latin typeface="Proxima Nova"/>
              <a:ea typeface="Proxima Nova"/>
              <a:cs typeface="Proxima Nova"/>
              <a:sym typeface="Proxima Nova"/>
            </a:endParaRPr>
          </a:p>
        </p:txBody>
      </p:sp>
      <p:sp>
        <p:nvSpPr>
          <p:cNvPr id="480" name="Google Shape;480;p50"/>
          <p:cNvSpPr txBox="1"/>
          <p:nvPr/>
        </p:nvSpPr>
        <p:spPr>
          <a:xfrm>
            <a:off x="3966300" y="2058487"/>
            <a:ext cx="2124300" cy="6393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de" sz="900">
                <a:latin typeface="Proxima Nova"/>
                <a:ea typeface="Proxima Nova"/>
                <a:cs typeface="Proxima Nova"/>
                <a:sym typeface="Proxima Nova"/>
              </a:rPr>
              <a:t>Hacemos un seguimiento de las emisiones procedentes de los viajes de negocios de los empleados, y nuestras estimaciones son precisas y exhaustivas.</a:t>
            </a:r>
            <a:endParaRPr sz="900">
              <a:solidFill>
                <a:srgbClr val="000000"/>
              </a:solidFill>
              <a:latin typeface="Proxima Nova"/>
              <a:ea typeface="Proxima Nova"/>
              <a:cs typeface="Proxima Nova"/>
              <a:sym typeface="Proxima Nova"/>
            </a:endParaRPr>
          </a:p>
        </p:txBody>
      </p:sp>
      <p:sp>
        <p:nvSpPr>
          <p:cNvPr id="481" name="Google Shape;481;p50"/>
          <p:cNvSpPr txBox="1"/>
          <p:nvPr/>
        </p:nvSpPr>
        <p:spPr>
          <a:xfrm>
            <a:off x="3994375" y="3683762"/>
            <a:ext cx="2082000" cy="621300"/>
          </a:xfrm>
          <a:prstGeom prst="rect">
            <a:avLst/>
          </a:prstGeom>
          <a:noFill/>
          <a:ln>
            <a:noFill/>
          </a:ln>
        </p:spPr>
        <p:txBody>
          <a:bodyPr anchorCtr="0" anchor="ctr" bIns="91425" lIns="0" spcFirstLastPara="1" rIns="0" wrap="square" tIns="91425">
            <a:noAutofit/>
          </a:bodyPr>
          <a:lstStyle/>
          <a:p>
            <a:pPr indent="0" lvl="0" marL="0" rtl="0" algn="ctr">
              <a:spcBef>
                <a:spcPts val="0"/>
              </a:spcBef>
              <a:spcAft>
                <a:spcPts val="0"/>
              </a:spcAft>
              <a:buNone/>
            </a:pPr>
            <a:r>
              <a:rPr lang="de" sz="900">
                <a:latin typeface="Proxima Nova"/>
                <a:ea typeface="Proxima Nova"/>
                <a:cs typeface="Proxima Nova"/>
                <a:sym typeface="Proxima Nova"/>
              </a:rPr>
              <a:t>No hacemos un seguimiento de las emisiones procedentes de los viajes de negocios de nuestros empleados.</a:t>
            </a:r>
            <a:endParaRPr sz="900">
              <a:solidFill>
                <a:srgbClr val="000000"/>
              </a:solidFill>
              <a:latin typeface="Proxima Nova"/>
              <a:ea typeface="Proxima Nova"/>
              <a:cs typeface="Proxima Nova"/>
              <a:sym typeface="Proxima Nova"/>
            </a:endParaRPr>
          </a:p>
        </p:txBody>
      </p:sp>
      <p:sp>
        <p:nvSpPr>
          <p:cNvPr id="482" name="Google Shape;482;p50"/>
          <p:cNvSpPr txBox="1"/>
          <p:nvPr/>
        </p:nvSpPr>
        <p:spPr>
          <a:xfrm>
            <a:off x="5302708" y="2151785"/>
            <a:ext cx="1323900" cy="461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27</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83" name="Google Shape;483;p50"/>
          <p:cNvSpPr/>
          <p:nvPr/>
        </p:nvSpPr>
        <p:spPr>
          <a:xfrm>
            <a:off x="6174325" y="2971087"/>
            <a:ext cx="2495100" cy="372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0"/>
          <p:cNvSpPr/>
          <p:nvPr/>
        </p:nvSpPr>
        <p:spPr>
          <a:xfrm>
            <a:off x="6174325" y="2971100"/>
            <a:ext cx="1378500" cy="372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85" name="Google Shape;485;p50"/>
          <p:cNvSpPr txBox="1"/>
          <p:nvPr/>
        </p:nvSpPr>
        <p:spPr>
          <a:xfrm>
            <a:off x="5302708" y="2932985"/>
            <a:ext cx="1323900" cy="461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48</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86" name="Google Shape;486;p50"/>
          <p:cNvSpPr/>
          <p:nvPr/>
        </p:nvSpPr>
        <p:spPr>
          <a:xfrm>
            <a:off x="6174325" y="3752287"/>
            <a:ext cx="2495100" cy="372600"/>
          </a:xfrm>
          <a:prstGeom prst="roundRect">
            <a:avLst>
              <a:gd fmla="val 50000" name="adj"/>
            </a:avLst>
          </a:pr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0"/>
          <p:cNvSpPr/>
          <p:nvPr/>
        </p:nvSpPr>
        <p:spPr>
          <a:xfrm>
            <a:off x="6174325" y="3752300"/>
            <a:ext cx="658200" cy="3726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0A2B"/>
              </a:solidFill>
            </a:endParaRPr>
          </a:p>
        </p:txBody>
      </p:sp>
      <p:sp>
        <p:nvSpPr>
          <p:cNvPr id="488" name="Google Shape;488;p50"/>
          <p:cNvSpPr txBox="1"/>
          <p:nvPr/>
        </p:nvSpPr>
        <p:spPr>
          <a:xfrm>
            <a:off x="5771903" y="3714187"/>
            <a:ext cx="854700" cy="461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b="1" lang="de" sz="900">
                <a:solidFill>
                  <a:schemeClr val="lt1"/>
                </a:solidFill>
                <a:latin typeface="Oswald"/>
                <a:ea typeface="Oswald"/>
                <a:cs typeface="Oswald"/>
                <a:sym typeface="Oswald"/>
              </a:rPr>
              <a:t>25</a:t>
            </a:r>
            <a:r>
              <a:rPr b="1" lang="de" sz="900">
                <a:solidFill>
                  <a:schemeClr val="lt1"/>
                </a:solidFill>
                <a:latin typeface="Oswald"/>
                <a:ea typeface="Oswald"/>
                <a:cs typeface="Oswald"/>
                <a:sym typeface="Oswald"/>
              </a:rPr>
              <a:t>%</a:t>
            </a:r>
            <a:endParaRPr b="1" sz="1500">
              <a:solidFill>
                <a:schemeClr val="lt1"/>
              </a:solidFill>
              <a:latin typeface="Oswald"/>
              <a:ea typeface="Oswald"/>
              <a:cs typeface="Oswald"/>
              <a:sym typeface="Oswald"/>
            </a:endParaRPr>
          </a:p>
        </p:txBody>
      </p:sp>
      <p:sp>
        <p:nvSpPr>
          <p:cNvPr id="489" name="Google Shape;489;p50"/>
          <p:cNvSpPr txBox="1"/>
          <p:nvPr/>
        </p:nvSpPr>
        <p:spPr>
          <a:xfrm>
            <a:off x="4639975" y="838450"/>
            <a:ext cx="19605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de" sz="5000">
                <a:solidFill>
                  <a:schemeClr val="dk2"/>
                </a:solidFill>
                <a:latin typeface="Oswald"/>
                <a:ea typeface="Oswald"/>
                <a:cs typeface="Oswald"/>
                <a:sym typeface="Oswald"/>
              </a:rPr>
              <a:t>75%</a:t>
            </a:r>
            <a:endParaRPr b="1" sz="3600">
              <a:solidFill>
                <a:schemeClr val="dk2"/>
              </a:solidFill>
              <a:latin typeface="Oswald"/>
              <a:ea typeface="Oswald"/>
              <a:cs typeface="Oswald"/>
              <a:sym typeface="Oswald"/>
            </a:endParaRPr>
          </a:p>
        </p:txBody>
      </p:sp>
      <p:sp>
        <p:nvSpPr>
          <p:cNvPr id="490" name="Google Shape;490;p50"/>
          <p:cNvSpPr txBox="1"/>
          <p:nvPr/>
        </p:nvSpPr>
        <p:spPr>
          <a:xfrm>
            <a:off x="6296300" y="1065550"/>
            <a:ext cx="1462200" cy="997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1100"/>
              <a:buFont typeface="Arial"/>
              <a:buNone/>
            </a:pPr>
            <a:r>
              <a:rPr lang="de" sz="1200">
                <a:solidFill>
                  <a:schemeClr val="dk2"/>
                </a:solidFill>
                <a:latin typeface="Proxima Nova"/>
                <a:ea typeface="Proxima Nova"/>
                <a:cs typeface="Proxima Nova"/>
                <a:sym typeface="Proxima Nova"/>
              </a:rPr>
              <a:t>de empresas </a:t>
            </a:r>
            <a:endParaRPr sz="1200">
              <a:solidFill>
                <a:schemeClr val="dk2"/>
              </a:solidFill>
              <a:latin typeface="Proxima Nova"/>
              <a:ea typeface="Proxima Nova"/>
              <a:cs typeface="Proxima Nova"/>
              <a:sym typeface="Proxima Nova"/>
            </a:endParaRPr>
          </a:p>
          <a:p>
            <a:pPr indent="0" lvl="0" marL="0" rtl="0" algn="l">
              <a:lnSpc>
                <a:spcPct val="90000"/>
              </a:lnSpc>
              <a:spcBef>
                <a:spcPts val="0"/>
              </a:spcBef>
              <a:spcAft>
                <a:spcPts val="0"/>
              </a:spcAft>
              <a:buClr>
                <a:schemeClr val="dk1"/>
              </a:buClr>
              <a:buSzPts val="1100"/>
              <a:buFont typeface="Arial"/>
              <a:buNone/>
            </a:pPr>
            <a:r>
              <a:rPr lang="de" sz="1200">
                <a:solidFill>
                  <a:schemeClr val="dk2"/>
                </a:solidFill>
                <a:latin typeface="Proxima Nova"/>
                <a:ea typeface="Proxima Nova"/>
                <a:cs typeface="Proxima Nova"/>
                <a:sym typeface="Proxima Nova"/>
              </a:rPr>
              <a:t>que hacen un seguimiento</a:t>
            </a:r>
            <a:endParaRPr sz="1200">
              <a:solidFill>
                <a:schemeClr val="dk2"/>
              </a:solidFill>
              <a:latin typeface="Proxima Nova"/>
              <a:ea typeface="Proxima Nova"/>
              <a:cs typeface="Proxima Nova"/>
              <a:sym typeface="Proxima Nova"/>
            </a:endParaRPr>
          </a:p>
          <a:p>
            <a:pPr indent="0" lvl="0" marL="0" rtl="0" algn="l">
              <a:lnSpc>
                <a:spcPct val="90000"/>
              </a:lnSpc>
              <a:spcBef>
                <a:spcPts val="0"/>
              </a:spcBef>
              <a:spcAft>
                <a:spcPts val="0"/>
              </a:spcAft>
              <a:buClr>
                <a:schemeClr val="dk1"/>
              </a:buClr>
              <a:buSzPts val="1100"/>
              <a:buFont typeface="Arial"/>
              <a:buNone/>
            </a:pPr>
            <a:r>
              <a:rPr lang="de" sz="1200">
                <a:solidFill>
                  <a:schemeClr val="dk2"/>
                </a:solidFill>
                <a:latin typeface="Proxima Nova"/>
                <a:ea typeface="Proxima Nova"/>
                <a:cs typeface="Proxima Nova"/>
                <a:sym typeface="Proxima Nova"/>
              </a:rPr>
              <a:t>de emisiones de carbono</a:t>
            </a:r>
            <a:endParaRPr sz="1200">
              <a:solidFill>
                <a:schemeClr val="dk2"/>
              </a:solidFill>
              <a:latin typeface="Proxima Nova"/>
              <a:ea typeface="Proxima Nova"/>
              <a:cs typeface="Proxima Nova"/>
              <a:sym typeface="Proxima Nova"/>
            </a:endParaRPr>
          </a:p>
          <a:p>
            <a:pPr indent="0" lvl="0" marL="0" rtl="0" algn="l">
              <a:lnSpc>
                <a:spcPct val="90000"/>
              </a:lnSpc>
              <a:spcBef>
                <a:spcPts val="0"/>
              </a:spcBef>
              <a:spcAft>
                <a:spcPts val="0"/>
              </a:spcAft>
              <a:buNone/>
            </a:pPr>
            <a:r>
              <a:t/>
            </a:r>
            <a:endParaRPr sz="1200">
              <a:solidFill>
                <a:schemeClr val="dk2"/>
              </a:solidFill>
              <a:latin typeface="Proxima Nova"/>
              <a:ea typeface="Proxima Nova"/>
              <a:cs typeface="Proxima Nova"/>
              <a:sym typeface="Proxima Nova"/>
            </a:endParaRPr>
          </a:p>
        </p:txBody>
      </p:sp>
      <p:sp>
        <p:nvSpPr>
          <p:cNvPr id="491" name="Google Shape;491;p50"/>
          <p:cNvSpPr txBox="1"/>
          <p:nvPr/>
        </p:nvSpPr>
        <p:spPr>
          <a:xfrm>
            <a:off x="357350" y="2432250"/>
            <a:ext cx="2559900" cy="589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Font typeface="Arial"/>
              <a:buNone/>
            </a:pPr>
            <a:r>
              <a:rPr b="1" lang="de">
                <a:solidFill>
                  <a:schemeClr val="dk2"/>
                </a:solidFill>
                <a:latin typeface="Proxima Nova"/>
                <a:ea typeface="Proxima Nova"/>
                <a:cs typeface="Proxima Nova"/>
                <a:sym typeface="Proxima Nova"/>
              </a:rPr>
              <a:t>P</a:t>
            </a:r>
            <a:r>
              <a:rPr b="1" lang="de">
                <a:solidFill>
                  <a:schemeClr val="dk2"/>
                </a:solidFill>
                <a:latin typeface="Proxima Nova"/>
                <a:ea typeface="Proxima Nova"/>
                <a:cs typeface="Proxima Nova"/>
                <a:sym typeface="Proxima Nova"/>
              </a:rPr>
              <a:t>:</a:t>
            </a:r>
            <a:r>
              <a:rPr b="1" lang="de">
                <a:solidFill>
                  <a:schemeClr val="dk1"/>
                </a:solidFill>
                <a:latin typeface="Proxima Nova"/>
                <a:ea typeface="Proxima Nova"/>
                <a:cs typeface="Proxima Nova"/>
                <a:sym typeface="Proxima Nova"/>
              </a:rPr>
              <a:t> </a:t>
            </a:r>
            <a:r>
              <a:rPr b="1" lang="de">
                <a:solidFill>
                  <a:schemeClr val="dk1"/>
                </a:solidFill>
                <a:latin typeface="Proxima Nova"/>
                <a:ea typeface="Proxima Nova"/>
                <a:cs typeface="Proxima Nova"/>
                <a:sym typeface="Proxima Nova"/>
              </a:rPr>
              <a:t>¿Hacen actualmente las empresas un seguimiento de las emisiones de carbono del transporte terrestre de los empleados en sus viajes de negocios?</a:t>
            </a:r>
            <a:endParaRPr b="1">
              <a:solidFill>
                <a:schemeClr val="dk1"/>
              </a:solidFill>
              <a:latin typeface="Proxima Nova"/>
              <a:ea typeface="Proxima Nova"/>
              <a:cs typeface="Proxima Nova"/>
              <a:sym typeface="Proxima Nova"/>
            </a:endParaRPr>
          </a:p>
          <a:p>
            <a:pPr indent="0" lvl="0" marL="0" rtl="0" algn="l">
              <a:spcBef>
                <a:spcPts val="0"/>
              </a:spcBef>
              <a:spcAft>
                <a:spcPts val="0"/>
              </a:spcAft>
              <a:buClr>
                <a:schemeClr val="dk1"/>
              </a:buClr>
              <a:buFont typeface="Arial"/>
              <a:buNone/>
            </a:pPr>
            <a:r>
              <a:t/>
            </a:r>
            <a:endParaRPr b="1" sz="1300">
              <a:solidFill>
                <a:schemeClr val="dk1"/>
              </a:solidFill>
              <a:latin typeface="Proxima Nova"/>
              <a:ea typeface="Proxima Nova"/>
              <a:cs typeface="Proxima Nova"/>
              <a:sym typeface="Proxima Nova"/>
            </a:endParaRPr>
          </a:p>
        </p:txBody>
      </p:sp>
      <p:grpSp>
        <p:nvGrpSpPr>
          <p:cNvPr id="492" name="Google Shape;492;p50"/>
          <p:cNvGrpSpPr/>
          <p:nvPr/>
        </p:nvGrpSpPr>
        <p:grpSpPr>
          <a:xfrm>
            <a:off x="188716" y="1669608"/>
            <a:ext cx="2519549" cy="680228"/>
            <a:chOff x="2393575" y="214875"/>
            <a:chExt cx="1784763" cy="481850"/>
          </a:xfrm>
        </p:grpSpPr>
        <p:pic>
          <p:nvPicPr>
            <p:cNvPr id="493" name="Google Shape;493;p50"/>
            <p:cNvPicPr preferRelativeResize="0"/>
            <p:nvPr/>
          </p:nvPicPr>
          <p:blipFill>
            <a:blip r:embed="rId3">
              <a:alphaModFix/>
            </a:blip>
            <a:stretch>
              <a:fillRect/>
            </a:stretch>
          </p:blipFill>
          <p:spPr>
            <a:xfrm>
              <a:off x="2393575" y="214875"/>
              <a:ext cx="481875" cy="481850"/>
            </a:xfrm>
            <a:prstGeom prst="rect">
              <a:avLst/>
            </a:prstGeom>
            <a:noFill/>
            <a:ln>
              <a:noFill/>
            </a:ln>
          </p:spPr>
        </p:pic>
        <p:sp>
          <p:nvSpPr>
            <p:cNvPr id="494" name="Google Shape;494;p50"/>
            <p:cNvSpPr txBox="1"/>
            <p:nvPr/>
          </p:nvSpPr>
          <p:spPr>
            <a:xfrm>
              <a:off x="2756638" y="369724"/>
              <a:ext cx="1421700" cy="22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de" sz="900">
                  <a:latin typeface="Oswald"/>
                  <a:ea typeface="Oswald"/>
                  <a:cs typeface="Oswald"/>
                  <a:sym typeface="Oswald"/>
                </a:rPr>
                <a:t>La perspectiva del gestor de viajes</a:t>
              </a:r>
              <a:endParaRPr sz="900"/>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CA0928"/>
      </a:dk2>
      <a:lt2>
        <a:srgbClr val="D54A47"/>
      </a:lt2>
      <a:accent1>
        <a:srgbClr val="A1242D"/>
      </a:accent1>
      <a:accent2>
        <a:srgbClr val="6B2133"/>
      </a:accent2>
      <a:accent3>
        <a:srgbClr val="7C3B4A"/>
      </a:accent3>
      <a:accent4>
        <a:srgbClr val="FCE382"/>
      </a:accent4>
      <a:accent5>
        <a:srgbClr val="DEAB1F"/>
      </a:accent5>
      <a:accent6>
        <a:srgbClr val="FAF5F5"/>
      </a:accent6>
      <a:hlink>
        <a:srgbClr val="CA09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