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5133" r:id="rId6"/>
    <p:sldId id="5139" r:id="rId7"/>
    <p:sldId id="5159" r:id="rId8"/>
    <p:sldId id="29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A81"/>
    <a:srgbClr val="C724B1"/>
    <a:srgbClr val="FF8674"/>
    <a:srgbClr val="27B0B7"/>
    <a:srgbClr val="9063CD"/>
    <a:srgbClr val="FFB81C"/>
    <a:srgbClr val="006BA6"/>
    <a:srgbClr val="FF8200"/>
    <a:srgbClr val="88DBDF"/>
    <a:srgbClr val="F94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12986-60C2-4AA6-A0C1-84930F73DDD9}" v="3" dt="2024-01-23T08:31:42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Castillo-Puche Lezana" userId="35864a6b-35c2-475e-8902-ffc8f56974bc" providerId="ADAL" clId="{65612986-60C2-4AA6-A0C1-84930F73DDD9}"/>
    <pc:docChg chg="undo custSel delSld modSld">
      <pc:chgData name="Ana Isabel Castillo-Puche Lezana" userId="35864a6b-35c2-475e-8902-ffc8f56974bc" providerId="ADAL" clId="{65612986-60C2-4AA6-A0C1-84930F73DDD9}" dt="2024-01-23T09:15:30.725" v="121" actId="1076"/>
      <pc:docMkLst>
        <pc:docMk/>
      </pc:docMkLst>
      <pc:sldChg chg="del">
        <pc:chgData name="Ana Isabel Castillo-Puche Lezana" userId="35864a6b-35c2-475e-8902-ffc8f56974bc" providerId="ADAL" clId="{65612986-60C2-4AA6-A0C1-84930F73DDD9}" dt="2024-01-23T08:16:45.698" v="1" actId="47"/>
        <pc:sldMkLst>
          <pc:docMk/>
          <pc:sldMk cId="3982949013" sldId="259"/>
        </pc:sldMkLst>
      </pc:sldChg>
      <pc:sldChg chg="del">
        <pc:chgData name="Ana Isabel Castillo-Puche Lezana" userId="35864a6b-35c2-475e-8902-ffc8f56974bc" providerId="ADAL" clId="{65612986-60C2-4AA6-A0C1-84930F73DDD9}" dt="2024-01-23T09:12:05.775" v="118" actId="47"/>
        <pc:sldMkLst>
          <pc:docMk/>
          <pc:sldMk cId="2233004879" sldId="260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4143776414" sldId="262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4105426443" sldId="263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1616695714" sldId="264"/>
        </pc:sldMkLst>
      </pc:sldChg>
      <pc:sldChg chg="addSp modSp mod">
        <pc:chgData name="Ana Isabel Castillo-Puche Lezana" userId="35864a6b-35c2-475e-8902-ffc8f56974bc" providerId="ADAL" clId="{65612986-60C2-4AA6-A0C1-84930F73DDD9}" dt="2024-01-23T09:15:30.725" v="121" actId="1076"/>
        <pc:sldMkLst>
          <pc:docMk/>
          <pc:sldMk cId="2483971290" sldId="293"/>
        </pc:sldMkLst>
        <pc:spChg chg="mod">
          <ac:chgData name="Ana Isabel Castillo-Puche Lezana" userId="35864a6b-35c2-475e-8902-ffc8f56974bc" providerId="ADAL" clId="{65612986-60C2-4AA6-A0C1-84930F73DDD9}" dt="2024-01-23T09:15:25.975" v="119" actId="1076"/>
          <ac:spMkLst>
            <pc:docMk/>
            <pc:sldMk cId="2483971290" sldId="293"/>
            <ac:spMk id="2" creationId="{395F2728-60AD-0F42-B2ED-78CEB0DE6452}"/>
          </ac:spMkLst>
        </pc:spChg>
        <pc:spChg chg="mod">
          <ac:chgData name="Ana Isabel Castillo-Puche Lezana" userId="35864a6b-35c2-475e-8902-ffc8f56974bc" providerId="ADAL" clId="{65612986-60C2-4AA6-A0C1-84930F73DDD9}" dt="2024-01-23T09:15:28.146" v="120" actId="1076"/>
          <ac:spMkLst>
            <pc:docMk/>
            <pc:sldMk cId="2483971290" sldId="293"/>
            <ac:spMk id="3" creationId="{B84735E2-FD9E-9A90-8B1F-528C5C119CD1}"/>
          </ac:spMkLst>
        </pc:spChg>
        <pc:spChg chg="add mod">
          <ac:chgData name="Ana Isabel Castillo-Puche Lezana" userId="35864a6b-35c2-475e-8902-ffc8f56974bc" providerId="ADAL" clId="{65612986-60C2-4AA6-A0C1-84930F73DDD9}" dt="2024-01-23T09:15:30.725" v="121" actId="1076"/>
          <ac:spMkLst>
            <pc:docMk/>
            <pc:sldMk cId="2483971290" sldId="293"/>
            <ac:spMk id="4" creationId="{81D5EB83-129E-15F8-659C-C7B1B8533795}"/>
          </ac:spMkLst>
        </pc:spChg>
        <pc:picChg chg="add mod">
          <ac:chgData name="Ana Isabel Castillo-Puche Lezana" userId="35864a6b-35c2-475e-8902-ffc8f56974bc" providerId="ADAL" clId="{65612986-60C2-4AA6-A0C1-84930F73DDD9}" dt="2024-01-23T09:11:57.427" v="116" actId="1076"/>
          <ac:picMkLst>
            <pc:docMk/>
            <pc:sldMk cId="2483971290" sldId="293"/>
            <ac:picMk id="6" creationId="{7E27B163-929E-2B62-A1D0-0A3D68FE66B0}"/>
          </ac:picMkLst>
        </pc:picChg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604723148" sldId="5027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925967090" sldId="5086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543944989" sldId="5101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4202192784" sldId="5102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1494407586" sldId="5103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769093535" sldId="5104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110700984" sldId="5105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1577365522" sldId="5106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1413903012" sldId="5124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734160758" sldId="5140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125529964" sldId="5141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126551222" sldId="5151"/>
        </pc:sldMkLst>
      </pc:sldChg>
      <pc:sldChg chg="del">
        <pc:chgData name="Ana Isabel Castillo-Puche Lezana" userId="35864a6b-35c2-475e-8902-ffc8f56974bc" providerId="ADAL" clId="{65612986-60C2-4AA6-A0C1-84930F73DDD9}" dt="2024-01-23T09:12:03.921" v="117" actId="47"/>
        <pc:sldMkLst>
          <pc:docMk/>
          <pc:sldMk cId="2859992580" sldId="5154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789841586" sldId="5155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2700904458" sldId="5156"/>
        </pc:sldMkLst>
      </pc:sldChg>
      <pc:sldChg chg="del">
        <pc:chgData name="Ana Isabel Castillo-Puche Lezana" userId="35864a6b-35c2-475e-8902-ffc8f56974bc" providerId="ADAL" clId="{65612986-60C2-4AA6-A0C1-84930F73DDD9}" dt="2024-01-23T08:16:30.648" v="0" actId="47"/>
        <pc:sldMkLst>
          <pc:docMk/>
          <pc:sldMk cId="3390482411" sldId="5157"/>
        </pc:sldMkLst>
      </pc:sldChg>
      <pc:sldChg chg="del">
        <pc:chgData name="Ana Isabel Castillo-Puche Lezana" userId="35864a6b-35c2-475e-8902-ffc8f56974bc" providerId="ADAL" clId="{65612986-60C2-4AA6-A0C1-84930F73DDD9}" dt="2024-01-23T08:18:14.676" v="2" actId="2696"/>
        <pc:sldMkLst>
          <pc:docMk/>
          <pc:sldMk cId="754013388" sldId="5160"/>
        </pc:sldMkLst>
      </pc:sldChg>
      <pc:sldChg chg="del">
        <pc:chgData name="Ana Isabel Castillo-Puche Lezana" userId="35864a6b-35c2-475e-8902-ffc8f56974bc" providerId="ADAL" clId="{65612986-60C2-4AA6-A0C1-84930F73DDD9}" dt="2024-01-23T08:18:14.676" v="2" actId="2696"/>
        <pc:sldMkLst>
          <pc:docMk/>
          <pc:sldMk cId="32706141" sldId="21468474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F314DB3-C6BB-9C68-308A-04C9A2BB0C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6A88D6-221E-FC7D-1CB2-E8AF9B0363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DB236-48E2-46EF-B95E-F86B4F505F4B}" type="datetimeFigureOut">
              <a:rPr lang="es-ES_tradnl" smtClean="0"/>
              <a:t>23/01/2024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658B44-B726-6702-7802-4C05089B2C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BCDB6-4E97-C50C-5CC9-4A2807C3F2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4C6B9-C87B-4FCB-A64F-A2D307F03CA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689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27BC3-CC24-49BB-9A4B-927B30DA6C86}" type="datetimeFigureOut">
              <a:rPr lang="es-ES_tradnl" smtClean="0"/>
              <a:t>23/01/2024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40352-4B79-454C-902B-278B5EA6348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951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40352-4B79-454C-902B-278B5EA63487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6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40352-4B79-454C-902B-278B5EA6348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550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4E318CD4-658B-F38A-4664-07E568676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0123"/>
            <a:ext cx="12344400" cy="6898247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18710377-3F28-6746-903A-F8A89C62A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326" y="1608628"/>
            <a:ext cx="3523349" cy="1661993"/>
          </a:xfrm>
        </p:spPr>
        <p:txBody>
          <a:bodyPr anchor="t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s-ES"/>
              <a:t>ESCRIBIR TÍTULO DE LA PRESENTACIÓN</a:t>
            </a:r>
            <a:endParaRPr lang="es-ES_tradnl"/>
          </a:p>
        </p:txBody>
      </p:sp>
      <p:pic>
        <p:nvPicPr>
          <p:cNvPr id="22" name="Imagen" descr="Imagen">
            <a:extLst>
              <a:ext uri="{FF2B5EF4-FFF2-40B4-BE49-F238E27FC236}">
                <a16:creationId xmlns:a16="http://schemas.microsoft.com/office/drawing/2014/main" id="{014ADFD4-4281-2C45-B7DA-60D047088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5708" y="5363941"/>
            <a:ext cx="1242368" cy="1044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7D591F-083A-E617-2D42-451E04BC56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6301"/>
          <a:stretch/>
        </p:blipFill>
        <p:spPr>
          <a:xfrm>
            <a:off x="9113873" y="5276892"/>
            <a:ext cx="1039716" cy="1218176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D59BC8-EFC1-3347-A57B-EFFFC108F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563924" y="5276892"/>
            <a:ext cx="1448642" cy="12181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9589DF8-ABA0-A5F6-7B48-401419A359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4685" y="5581804"/>
            <a:ext cx="1743607" cy="6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9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/>
          <a:p>
            <a:r>
              <a:rPr lang="es-ES"/>
              <a:t>ESCRIBIR TÍTULO DE DIAPOSITIVA</a:t>
            </a: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6" y="2353010"/>
            <a:ext cx="3381440" cy="14711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961F5A4-2F1E-7D4C-9642-A48C802B53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08176" y="2353010"/>
            <a:ext cx="3381440" cy="14711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C7BFEDA-A4CB-A94A-8346-DEF1EFEB255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23731" y="2353010"/>
            <a:ext cx="3381440" cy="147117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33F2982-5876-E44F-9287-9DECA240061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76" y="1881013"/>
            <a:ext cx="3381440" cy="221599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SUBTÍTULO 1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F4FEF3CF-4730-8541-9FB8-3586BA9292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08176" y="1881013"/>
            <a:ext cx="3381440" cy="221599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SUBTÍTULO 2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E8FEDC81-EC3E-074B-B4BD-4491473014F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123731" y="1881013"/>
            <a:ext cx="3381440" cy="221599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SUBTÍTULO 3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6F118362-BF29-1D4A-81C3-32F6066D0F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26321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325" y="2214880"/>
            <a:ext cx="5589588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2952FE8-E4C0-A64E-AF41-57C44997F2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913" y="2214563"/>
            <a:ext cx="4870767" cy="3557587"/>
          </a:xfrm>
        </p:spPr>
        <p:txBody>
          <a:bodyPr/>
          <a:lstStyle/>
          <a:p>
            <a:endParaRPr lang="es-ES_tradnl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322411E3-5644-C849-B51E-85898A2AAE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2644E1-4419-5145-A526-F138BFC67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2325" y="2672967"/>
            <a:ext cx="5589588" cy="1006429"/>
          </a:xfrm>
        </p:spPr>
        <p:txBody>
          <a:bodyPr/>
          <a:lstStyle>
            <a:lvl2pPr marL="180000" indent="-180000">
              <a:buFont typeface="Arial" panose="020B0604020202020204" pitchFamily="34" charset="0"/>
              <a:buChar char="•"/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30552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676" y="2214880"/>
            <a:ext cx="5589588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2952FE8-E4C0-A64E-AF41-57C44997F2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20909" y="2214563"/>
            <a:ext cx="4870767" cy="3557587"/>
          </a:xfrm>
        </p:spPr>
        <p:txBody>
          <a:bodyPr/>
          <a:lstStyle/>
          <a:p>
            <a:endParaRPr lang="es-ES_tradnl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719E1813-9C2D-E044-ACC4-EDBE31ED92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A5F0F754-0A31-DC46-8F2B-46097E1130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676" y="2672967"/>
            <a:ext cx="5589588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1229949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11853DA-02CC-CB42-9074-342CA6F8B05B}"/>
              </a:ext>
            </a:extLst>
          </p:cNvPr>
          <p:cNvSpPr/>
          <p:nvPr userDrawn="1"/>
        </p:nvSpPr>
        <p:spPr>
          <a:xfrm>
            <a:off x="5732289" y="2214563"/>
            <a:ext cx="5759387" cy="3557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4480" y="2555390"/>
            <a:ext cx="5115005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2952FE8-E4C0-A64E-AF41-57C44997F2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914" y="2214563"/>
            <a:ext cx="4635806" cy="3557587"/>
          </a:xfrm>
        </p:spPr>
        <p:txBody>
          <a:bodyPr/>
          <a:lstStyle/>
          <a:p>
            <a:endParaRPr lang="es-ES_tradnl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05AA9BB2-9EAF-7F4E-9C03-44A3862CC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46ECA16C-3C7E-3F47-845F-FABA9DADE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54480" y="3013477"/>
            <a:ext cx="5115006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263421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11853DA-02CC-CB42-9074-342CA6F8B05B}"/>
              </a:ext>
            </a:extLst>
          </p:cNvPr>
          <p:cNvSpPr/>
          <p:nvPr userDrawn="1"/>
        </p:nvSpPr>
        <p:spPr>
          <a:xfrm>
            <a:off x="696676" y="2214563"/>
            <a:ext cx="5759387" cy="3557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867" y="2555390"/>
            <a:ext cx="5115005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2952FE8-E4C0-A64E-AF41-57C44997F2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4590" y="2214563"/>
            <a:ext cx="4635806" cy="3557587"/>
          </a:xfrm>
        </p:spPr>
        <p:txBody>
          <a:bodyPr/>
          <a:lstStyle/>
          <a:p>
            <a:endParaRPr lang="es-ES_tradnl"/>
          </a:p>
        </p:txBody>
      </p:sp>
      <p:sp>
        <p:nvSpPr>
          <p:cNvPr id="13" name="Marcador de texto 9">
            <a:extLst>
              <a:ext uri="{FF2B5EF4-FFF2-40B4-BE49-F238E27FC236}">
                <a16:creationId xmlns:a16="http://schemas.microsoft.com/office/drawing/2014/main" id="{69C8C6E1-54C3-9746-B31C-C5B0704DC9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980CC511-CBBF-C444-BB8A-18D11F0CC8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8867" y="3013477"/>
            <a:ext cx="5115005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146434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19A84E3F-8143-EA41-8918-2E012A3CA56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6913" y="2214880"/>
            <a:ext cx="4881695" cy="355727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43BB516A-78E7-BA41-B480-942951019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325" y="2214880"/>
            <a:ext cx="5589588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9F30FB9-AF52-FF43-B2A4-843D75D76C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580995B2-E147-BD44-B914-7BEF400760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2325" y="2672967"/>
            <a:ext cx="5589588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413798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Marcador de gráfico 7">
            <a:extLst>
              <a:ext uri="{FF2B5EF4-FFF2-40B4-BE49-F238E27FC236}">
                <a16:creationId xmlns:a16="http://schemas.microsoft.com/office/drawing/2014/main" id="{19A84E3F-8143-EA41-8918-2E012A3CA56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20857" y="2214880"/>
            <a:ext cx="4881695" cy="355727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9" name="Marcador de texto 9">
            <a:extLst>
              <a:ext uri="{FF2B5EF4-FFF2-40B4-BE49-F238E27FC236}">
                <a16:creationId xmlns:a16="http://schemas.microsoft.com/office/drawing/2014/main" id="{43BB516A-78E7-BA41-B480-9429510198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676" y="2214880"/>
            <a:ext cx="5589588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B6E201E-BBB1-2E4E-B992-3904EBCF2B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06548B39-2BAB-4C4A-8DDF-06BA97B3C7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676" y="2672967"/>
            <a:ext cx="5589588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136660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11853DA-02CC-CB42-9074-342CA6F8B05B}"/>
              </a:ext>
            </a:extLst>
          </p:cNvPr>
          <p:cNvSpPr/>
          <p:nvPr userDrawn="1"/>
        </p:nvSpPr>
        <p:spPr>
          <a:xfrm>
            <a:off x="5732289" y="2214563"/>
            <a:ext cx="5759387" cy="3557576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4480" y="2555390"/>
            <a:ext cx="5115005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1" name="Marcador de gráfico 7">
            <a:extLst>
              <a:ext uri="{FF2B5EF4-FFF2-40B4-BE49-F238E27FC236}">
                <a16:creationId xmlns:a16="http://schemas.microsoft.com/office/drawing/2014/main" id="{498B5602-C259-5E49-BEAB-DAB84160F43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6913" y="2214881"/>
            <a:ext cx="4881695" cy="3557270"/>
          </a:xfrm>
        </p:spPr>
        <p:txBody>
          <a:bodyPr/>
          <a:lstStyle/>
          <a:p>
            <a:endParaRPr lang="es-ES_tradn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AB8984D3-1B58-A140-AA73-3755DA8C47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4126EADE-9E98-FE41-8043-6E6029E0E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4480" y="3013477"/>
            <a:ext cx="5115005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1985484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11853DA-02CC-CB42-9074-342CA6F8B05B}"/>
              </a:ext>
            </a:extLst>
          </p:cNvPr>
          <p:cNvSpPr/>
          <p:nvPr userDrawn="1"/>
        </p:nvSpPr>
        <p:spPr>
          <a:xfrm>
            <a:off x="696676" y="2214563"/>
            <a:ext cx="5759387" cy="3557587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867" y="2555390"/>
            <a:ext cx="5115005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79066C8-EAE0-2B49-8EE7-CE5D62070A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76" y="1711163"/>
            <a:ext cx="10795000" cy="2215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  <a:endParaRPr lang="es-ES_tradnl"/>
          </a:p>
        </p:txBody>
      </p:sp>
      <p:sp>
        <p:nvSpPr>
          <p:cNvPr id="11" name="Marcador de gráfico 7">
            <a:extLst>
              <a:ext uri="{FF2B5EF4-FFF2-40B4-BE49-F238E27FC236}">
                <a16:creationId xmlns:a16="http://schemas.microsoft.com/office/drawing/2014/main" id="{498B5602-C259-5E49-BEAB-DAB84160F43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613289" y="2214880"/>
            <a:ext cx="4881695" cy="3557281"/>
          </a:xfrm>
        </p:spPr>
        <p:txBody>
          <a:bodyPr/>
          <a:lstStyle/>
          <a:p>
            <a:endParaRPr lang="es-ES_tradn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8A8DAECB-6056-3D42-8023-65043E4532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BE77DB5B-E61E-0D4A-BDC0-C2C1C8E65E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3701" y="3013979"/>
            <a:ext cx="5110171" cy="1006429"/>
          </a:xfrm>
        </p:spPr>
        <p:txBody>
          <a:bodyPr/>
          <a:lstStyle>
            <a:lvl2pPr marL="180000">
              <a:defRPr sz="1400"/>
            </a:lvl2pPr>
            <a:lvl3pPr marL="180000">
              <a:defRPr sz="1400"/>
            </a:lvl3pPr>
            <a:lvl4pPr marL="180000">
              <a:defRPr sz="1400"/>
            </a:lvl4pPr>
            <a:lvl5pPr marL="180000">
              <a:defRPr sz="1400"/>
            </a:lvl5pPr>
          </a:lstStyle>
          <a:p>
            <a:pPr lvl="1"/>
            <a:r>
              <a:rPr lang="es-ES"/>
              <a:t>Escribir párrafo descriptico característica 1</a:t>
            </a:r>
          </a:p>
          <a:p>
            <a:pPr lvl="1"/>
            <a:r>
              <a:rPr lang="es-ES"/>
              <a:t>Escribir párrafo descriptico característica 2</a:t>
            </a:r>
          </a:p>
          <a:p>
            <a:pPr lvl="1"/>
            <a:r>
              <a:rPr lang="es-ES"/>
              <a:t>Escribir párrafo descriptico característica 3</a:t>
            </a:r>
          </a:p>
          <a:p>
            <a:pPr lvl="1"/>
            <a:r>
              <a:rPr lang="es-ES"/>
              <a:t>Escribir párrafo descriptico característica 4…</a:t>
            </a:r>
          </a:p>
        </p:txBody>
      </p:sp>
    </p:spTree>
    <p:extLst>
      <p:ext uri="{BB962C8B-B14F-4D97-AF65-F5344CB8AC3E}">
        <p14:creationId xmlns:p14="http://schemas.microsoft.com/office/powerpoint/2010/main" val="93857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8A8DAECB-6056-3D42-8023-65043E4532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CFE7B8D-28A6-0745-826F-3810B58362A1}"/>
              </a:ext>
            </a:extLst>
          </p:cNvPr>
          <p:cNvSpPr/>
          <p:nvPr userDrawn="1"/>
        </p:nvSpPr>
        <p:spPr>
          <a:xfrm>
            <a:off x="0" y="1059041"/>
            <a:ext cx="12191999" cy="133939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Marcador de contenido 9">
            <a:extLst>
              <a:ext uri="{FF2B5EF4-FFF2-40B4-BE49-F238E27FC236}">
                <a16:creationId xmlns:a16="http://schemas.microsoft.com/office/drawing/2014/main" id="{057D8814-E7AD-A743-B827-567BE24C337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928812" y="1364601"/>
            <a:ext cx="8334375" cy="193899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  <a:lvl2pPr marL="0" indent="0"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/>
              <a:t>Escribir encabezado de párrafo</a:t>
            </a:r>
          </a:p>
        </p:txBody>
      </p:sp>
      <p:sp>
        <p:nvSpPr>
          <p:cNvPr id="16" name="Marcador de contenido 9">
            <a:extLst>
              <a:ext uri="{FF2B5EF4-FFF2-40B4-BE49-F238E27FC236}">
                <a16:creationId xmlns:a16="http://schemas.microsoft.com/office/drawing/2014/main" id="{506274CF-CCE5-6545-9E9C-DAC7C8541A3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00250" y="277821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17" name="Marcador de contenido 9">
            <a:extLst>
              <a:ext uri="{FF2B5EF4-FFF2-40B4-BE49-F238E27FC236}">
                <a16:creationId xmlns:a16="http://schemas.microsoft.com/office/drawing/2014/main" id="{6429CBC4-523F-844E-8E57-E9463DA654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00250" y="382290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18" name="Marcador de contenido 9">
            <a:extLst>
              <a:ext uri="{FF2B5EF4-FFF2-40B4-BE49-F238E27FC236}">
                <a16:creationId xmlns:a16="http://schemas.microsoft.com/office/drawing/2014/main" id="{D5CA52FE-350F-4A41-8240-D71C91EEC60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00250" y="486759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19" name="Marcador de contenido 9">
            <a:extLst>
              <a:ext uri="{FF2B5EF4-FFF2-40B4-BE49-F238E27FC236}">
                <a16:creationId xmlns:a16="http://schemas.microsoft.com/office/drawing/2014/main" id="{33910F24-83D1-F241-8138-91B89DF0183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816078" y="277821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004D563E-2ECE-6B46-BD6F-4433CCB695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16078" y="382290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21" name="Marcador de contenido 9">
            <a:extLst>
              <a:ext uri="{FF2B5EF4-FFF2-40B4-BE49-F238E27FC236}">
                <a16:creationId xmlns:a16="http://schemas.microsoft.com/office/drawing/2014/main" id="{048A6193-2B43-064B-9193-77F78C958AE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816078" y="4867590"/>
            <a:ext cx="2447109" cy="193899"/>
          </a:xfrm>
        </p:spPr>
        <p:txBody>
          <a:bodyPr/>
          <a:lstStyle>
            <a:lvl1pPr>
              <a:spcAft>
                <a:spcPts val="0"/>
              </a:spcAft>
              <a:defRPr sz="1400" b="1">
                <a:solidFill>
                  <a:schemeClr val="accent2"/>
                </a:solidFill>
              </a:defRPr>
            </a:lvl1pPr>
            <a:lvl2pPr marL="0" indent="0">
              <a:spcAft>
                <a:spcPts val="0"/>
              </a:spcAft>
              <a:buNone/>
              <a:defRPr sz="1400"/>
            </a:lvl2pPr>
            <a:lvl3pPr marL="180000" indent="0">
              <a:buNone/>
              <a:defRPr sz="1400"/>
            </a:lvl3pPr>
            <a:lvl4pPr marL="360000" indent="0">
              <a:buNone/>
              <a:defRPr sz="1400"/>
            </a:lvl4pPr>
            <a:lvl5pPr marL="540000" indent="0">
              <a:buNone/>
              <a:defRPr sz="1400"/>
            </a:lvl5pPr>
          </a:lstStyle>
          <a:p>
            <a:pPr lvl="0"/>
            <a:r>
              <a:rPr lang="es-ES" err="1"/>
              <a:t>Txt</a:t>
            </a:r>
            <a:r>
              <a:rPr lang="es-ES"/>
              <a:t> primer nivel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B6F56F3-9B08-B648-9EA8-D637E98BD415}"/>
              </a:ext>
            </a:extLst>
          </p:cNvPr>
          <p:cNvSpPr/>
          <p:nvPr userDrawn="1"/>
        </p:nvSpPr>
        <p:spPr>
          <a:xfrm>
            <a:off x="1991030" y="2573059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6306A5A-8062-AA41-BCA1-9EC71CA43706}"/>
              </a:ext>
            </a:extLst>
          </p:cNvPr>
          <p:cNvSpPr/>
          <p:nvPr userDrawn="1"/>
        </p:nvSpPr>
        <p:spPr>
          <a:xfrm>
            <a:off x="1991030" y="3607380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95FACC-FF62-894A-AB38-36FE9EB46913}"/>
              </a:ext>
            </a:extLst>
          </p:cNvPr>
          <p:cNvSpPr/>
          <p:nvPr userDrawn="1"/>
        </p:nvSpPr>
        <p:spPr>
          <a:xfrm>
            <a:off x="1991030" y="4634206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95552C7-1626-9540-AA1F-D239A88ADCEC}"/>
              </a:ext>
            </a:extLst>
          </p:cNvPr>
          <p:cNvSpPr/>
          <p:nvPr userDrawn="1"/>
        </p:nvSpPr>
        <p:spPr>
          <a:xfrm>
            <a:off x="6690446" y="2573059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0F8C1CB-8F91-A440-BED9-012012463F30}"/>
              </a:ext>
            </a:extLst>
          </p:cNvPr>
          <p:cNvSpPr/>
          <p:nvPr userDrawn="1"/>
        </p:nvSpPr>
        <p:spPr>
          <a:xfrm>
            <a:off x="6690446" y="3607380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4C88310-7571-3E44-9D2E-7DFF6F8F506D}"/>
              </a:ext>
            </a:extLst>
          </p:cNvPr>
          <p:cNvSpPr/>
          <p:nvPr userDrawn="1"/>
        </p:nvSpPr>
        <p:spPr>
          <a:xfrm>
            <a:off x="6690446" y="4634206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5CC84B-7F01-CB45-9FCD-4F04EFD203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28813" y="1653491"/>
            <a:ext cx="8334374" cy="600107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id="{84A64676-2A70-7147-98E9-32355384D72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94498" y="3056326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id="{4C7E2BC2-F3CA-5F4A-B005-041A664F83D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94498" y="4109578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id="{FAF66747-1D0F-E04F-A2AD-A076B932712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94498" y="5150372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id="{E184D7D2-DEC8-D346-88E8-8C58D62B88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13081" y="3056326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id="{41CB471B-CBAC-034C-8FD8-FC125E1929A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13081" y="4109578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id="{3A836D27-B2F1-284D-9204-D22CBB3CDE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813081" y="5150372"/>
            <a:ext cx="2447109" cy="384587"/>
          </a:xfrm>
        </p:spPr>
        <p:txBody>
          <a:bodyPr/>
          <a:lstStyle>
            <a:lvl1pPr>
              <a:defRPr sz="140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DCB70BC6-692C-C840-A418-AABFD30D32E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2060245" y="3689405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1" name="Marcador de posición de imagen 6">
            <a:extLst>
              <a:ext uri="{FF2B5EF4-FFF2-40B4-BE49-F238E27FC236}">
                <a16:creationId xmlns:a16="http://schemas.microsoft.com/office/drawing/2014/main" id="{E91C47E2-0007-FD41-AB7F-80888C4961F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060245" y="2661793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2" name="Marcador de posición de imagen 6">
            <a:extLst>
              <a:ext uri="{FF2B5EF4-FFF2-40B4-BE49-F238E27FC236}">
                <a16:creationId xmlns:a16="http://schemas.microsoft.com/office/drawing/2014/main" id="{20FD22F5-00EA-0846-98D0-41809DE573E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060245" y="471701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3" name="Marcador de posición de imagen 6">
            <a:extLst>
              <a:ext uri="{FF2B5EF4-FFF2-40B4-BE49-F238E27FC236}">
                <a16:creationId xmlns:a16="http://schemas.microsoft.com/office/drawing/2014/main" id="{24E94069-82B3-5244-8C8D-FC3F8EBDDA6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762874" y="3689405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4" name="Marcador de posición de imagen 6">
            <a:extLst>
              <a:ext uri="{FF2B5EF4-FFF2-40B4-BE49-F238E27FC236}">
                <a16:creationId xmlns:a16="http://schemas.microsoft.com/office/drawing/2014/main" id="{DCCC51C1-CD3E-A647-9D53-8481FCE2337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62874" y="2661793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5" name="Marcador de posición de imagen 6">
            <a:extLst>
              <a:ext uri="{FF2B5EF4-FFF2-40B4-BE49-F238E27FC236}">
                <a16:creationId xmlns:a16="http://schemas.microsoft.com/office/drawing/2014/main" id="{DF7B45FE-17CB-2249-9600-F19BB293AC7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762874" y="471701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23860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18710377-3F28-6746-903A-F8A89C62A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8248" y="1969954"/>
            <a:ext cx="3523349" cy="1585688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s-ES"/>
              <a:t>ESCRIBIR TÍTULO DE LA PRESENTACIÓN</a:t>
            </a:r>
            <a:endParaRPr lang="es-ES_tradnl"/>
          </a:p>
        </p:txBody>
      </p:sp>
      <p:pic>
        <p:nvPicPr>
          <p:cNvPr id="22" name="Imagen" descr="Imagen">
            <a:extLst>
              <a:ext uri="{FF2B5EF4-FFF2-40B4-BE49-F238E27FC236}">
                <a16:creationId xmlns:a16="http://schemas.microsoft.com/office/drawing/2014/main" id="{014ADFD4-4281-2C45-B7DA-60D047088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5708" y="5352307"/>
            <a:ext cx="1242368" cy="1044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A2C07DE-EC89-E640-8136-22B5D614A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r="64"/>
          <a:stretch/>
        </p:blipFill>
        <p:spPr>
          <a:xfrm>
            <a:off x="0" y="0"/>
            <a:ext cx="6341894" cy="6858000"/>
          </a:xfrm>
          <a:custGeom>
            <a:avLst/>
            <a:gdLst>
              <a:gd name="connsiteX0" fmla="*/ 0 w 6341894"/>
              <a:gd name="connsiteY0" fmla="*/ 0 h 6858000"/>
              <a:gd name="connsiteX1" fmla="*/ 6341894 w 6341894"/>
              <a:gd name="connsiteY1" fmla="*/ 0 h 6858000"/>
              <a:gd name="connsiteX2" fmla="*/ 6341894 w 6341894"/>
              <a:gd name="connsiteY2" fmla="*/ 6858000 h 6858000"/>
              <a:gd name="connsiteX3" fmla="*/ 0 w 6341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94" h="6858000">
                <a:moveTo>
                  <a:pt x="0" y="0"/>
                </a:moveTo>
                <a:lnTo>
                  <a:pt x="6341894" y="0"/>
                </a:lnTo>
                <a:lnTo>
                  <a:pt x="634189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7D591F-083A-E617-2D42-451E04BC5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256" t="1597" r="3259" b="76408"/>
          <a:stretch/>
        </p:blipFill>
        <p:spPr>
          <a:xfrm>
            <a:off x="9243611" y="5352306"/>
            <a:ext cx="891124" cy="10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1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4850685" cy="276999"/>
          </a:xfrm>
        </p:spPr>
        <p:txBody>
          <a:bodyPr/>
          <a:lstStyle/>
          <a:p>
            <a:r>
              <a:rPr lang="es-ES"/>
              <a:t>ESCRIBIR TÍTULO DE DIAPOSITIVA</a:t>
            </a: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5" y="1802618"/>
            <a:ext cx="4850685" cy="387798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ESCRIBIR NOMBRE DEL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526AD67-4609-EF47-8727-D1558240824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96675" y="2264172"/>
            <a:ext cx="4850685" cy="193899"/>
          </a:xfrm>
        </p:spPr>
        <p:txBody>
          <a:bodyPr/>
          <a:lstStyle>
            <a:lvl1pPr>
              <a:defRPr sz="14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007AF55-E9C2-0A4F-B6E7-B66AC3C7805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6675" y="3004401"/>
            <a:ext cx="4850685" cy="387798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ESCRIBIR NOMBRE DEL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2B685A7-0FAE-ED48-B7BF-D1F3C3BD77F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6675" y="3465955"/>
            <a:ext cx="4850685" cy="193899"/>
          </a:xfrm>
        </p:spPr>
        <p:txBody>
          <a:bodyPr/>
          <a:lstStyle>
            <a:lvl1pPr>
              <a:defRPr sz="14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79A3FDF-8973-3E46-B225-6C32365096F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96675" y="4188767"/>
            <a:ext cx="4850685" cy="387798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"/>
              <a:t>ESCRIBIR NOMBRE DEL PRODUCTO O SERVICIO / LÍNEAS DE NEGOCIO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9A95D1-5E3E-9A45-BC96-B942BEAF3BBC}"/>
              </a:ext>
            </a:extLst>
          </p:cNvPr>
          <p:cNvSpPr/>
          <p:nvPr userDrawn="1"/>
        </p:nvSpPr>
        <p:spPr>
          <a:xfrm>
            <a:off x="6217920" y="1"/>
            <a:ext cx="4781005" cy="592074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Marcador de tabla 20">
            <a:extLst>
              <a:ext uri="{FF2B5EF4-FFF2-40B4-BE49-F238E27FC236}">
                <a16:creationId xmlns:a16="http://schemas.microsoft.com/office/drawing/2014/main" id="{CD3FC059-FEBF-8B42-8158-18BAB6A9518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519863" y="758825"/>
            <a:ext cx="4169473" cy="4875213"/>
          </a:xfrm>
        </p:spPr>
        <p:txBody>
          <a:bodyPr/>
          <a:lstStyle/>
          <a:p>
            <a:endParaRPr lang="es-ES_tradnl"/>
          </a:p>
        </p:txBody>
      </p:sp>
      <p:sp>
        <p:nvSpPr>
          <p:cNvPr id="36" name="Marcador de texto 9">
            <a:extLst>
              <a:ext uri="{FF2B5EF4-FFF2-40B4-BE49-F238E27FC236}">
                <a16:creationId xmlns:a16="http://schemas.microsoft.com/office/drawing/2014/main" id="{CB80C477-8EDE-F245-B1E9-A50093F618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99F303E2-2038-3E47-A1DE-517B5FDE6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59716" y="5143368"/>
            <a:ext cx="521054" cy="448385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A6AA7A00-A52A-EC44-96D6-8CF26939E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65936" y="5168556"/>
            <a:ext cx="518240" cy="398008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245ACE38-561A-AB4D-AAC8-E96AC159E4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8916" y="5100143"/>
            <a:ext cx="407951" cy="534834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BB2E3704-9F6C-654E-81D9-38D45C9720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04579" y="5110746"/>
            <a:ext cx="577832" cy="513628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FE3C0498-6DF8-8942-9BA6-0531FBA76726}"/>
              </a:ext>
            </a:extLst>
          </p:cNvPr>
          <p:cNvGrpSpPr/>
          <p:nvPr userDrawn="1"/>
        </p:nvGrpSpPr>
        <p:grpSpPr>
          <a:xfrm flipH="1">
            <a:off x="696675" y="5025525"/>
            <a:ext cx="682757" cy="681861"/>
            <a:chOff x="881368" y="5025525"/>
            <a:chExt cx="682757" cy="681861"/>
          </a:xfrm>
        </p:grpSpPr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89F9AA2B-505E-6141-B036-6DA197D2132D}"/>
                </a:ext>
              </a:extLst>
            </p:cNvPr>
            <p:cNvSpPr/>
            <p:nvPr userDrawn="1"/>
          </p:nvSpPr>
          <p:spPr>
            <a:xfrm>
              <a:off x="881368" y="5025525"/>
              <a:ext cx="79952" cy="79953"/>
            </a:xfrm>
            <a:custGeom>
              <a:avLst/>
              <a:gdLst>
                <a:gd name="connsiteX0" fmla="*/ 0 w 719092"/>
                <a:gd name="connsiteY0" fmla="*/ 0 h 719093"/>
                <a:gd name="connsiteX1" fmla="*/ 719092 w 719092"/>
                <a:gd name="connsiteY1" fmla="*/ 0 h 719093"/>
                <a:gd name="connsiteX2" fmla="*/ 719092 w 719092"/>
                <a:gd name="connsiteY2" fmla="*/ 239697 h 719093"/>
                <a:gd name="connsiteX3" fmla="*/ 239698 w 719092"/>
                <a:gd name="connsiteY3" fmla="*/ 239697 h 719093"/>
                <a:gd name="connsiteX4" fmla="*/ 239698 w 719092"/>
                <a:gd name="connsiteY4" fmla="*/ 719093 h 719093"/>
                <a:gd name="connsiteX5" fmla="*/ 1 w 719092"/>
                <a:gd name="connsiteY5" fmla="*/ 719093 h 719093"/>
                <a:gd name="connsiteX6" fmla="*/ 1 w 719092"/>
                <a:gd name="connsiteY6" fmla="*/ 239697 h 719093"/>
                <a:gd name="connsiteX7" fmla="*/ 0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0" y="0"/>
                  </a:move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lnTo>
                    <a:pt x="239698" y="719093"/>
                  </a:lnTo>
                  <a:lnTo>
                    <a:pt x="1" y="719093"/>
                  </a:lnTo>
                  <a:lnTo>
                    <a:pt x="1" y="239697"/>
                  </a:lnTo>
                  <a:lnTo>
                    <a:pt x="0" y="239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B4818960-6E53-2647-A7D5-A6DFEE67B1D3}"/>
                </a:ext>
              </a:extLst>
            </p:cNvPr>
            <p:cNvSpPr/>
            <p:nvPr userDrawn="1"/>
          </p:nvSpPr>
          <p:spPr>
            <a:xfrm rot="10800000">
              <a:off x="1484173" y="5627433"/>
              <a:ext cx="79952" cy="79953"/>
            </a:xfrm>
            <a:custGeom>
              <a:avLst/>
              <a:gdLst>
                <a:gd name="connsiteX0" fmla="*/ 239698 w 719092"/>
                <a:gd name="connsiteY0" fmla="*/ 719093 h 719093"/>
                <a:gd name="connsiteX1" fmla="*/ 0 w 719092"/>
                <a:gd name="connsiteY1" fmla="*/ 719093 h 719093"/>
                <a:gd name="connsiteX2" fmla="*/ 0 w 719092"/>
                <a:gd name="connsiteY2" fmla="*/ 239697 h 719093"/>
                <a:gd name="connsiteX3" fmla="*/ 0 w 719092"/>
                <a:gd name="connsiteY3" fmla="*/ 1 h 719093"/>
                <a:gd name="connsiteX4" fmla="*/ 0 w 719092"/>
                <a:gd name="connsiteY4" fmla="*/ 0 h 719093"/>
                <a:gd name="connsiteX5" fmla="*/ 719092 w 719092"/>
                <a:gd name="connsiteY5" fmla="*/ 0 h 719093"/>
                <a:gd name="connsiteX6" fmla="*/ 719092 w 719092"/>
                <a:gd name="connsiteY6" fmla="*/ 239697 h 719093"/>
                <a:gd name="connsiteX7" fmla="*/ 239698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239698" y="719093"/>
                  </a:moveTo>
                  <a:lnTo>
                    <a:pt x="0" y="719093"/>
                  </a:lnTo>
                  <a:lnTo>
                    <a:pt x="0" y="239697"/>
                  </a:lnTo>
                  <a:lnTo>
                    <a:pt x="0" y="1"/>
                  </a:lnTo>
                  <a:lnTo>
                    <a:pt x="0" y="0"/>
                  </a:ln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AD95CFFB-428F-034C-B6AC-263A237311E3}"/>
              </a:ext>
            </a:extLst>
          </p:cNvPr>
          <p:cNvGrpSpPr/>
          <p:nvPr userDrawn="1"/>
        </p:nvGrpSpPr>
        <p:grpSpPr>
          <a:xfrm flipH="1">
            <a:off x="2085984" y="5025525"/>
            <a:ext cx="682757" cy="681861"/>
            <a:chOff x="881368" y="5025525"/>
            <a:chExt cx="682757" cy="681861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04467878-62BC-BA42-8517-26D399110980}"/>
                </a:ext>
              </a:extLst>
            </p:cNvPr>
            <p:cNvSpPr/>
            <p:nvPr userDrawn="1"/>
          </p:nvSpPr>
          <p:spPr>
            <a:xfrm>
              <a:off x="881368" y="5025525"/>
              <a:ext cx="79952" cy="79953"/>
            </a:xfrm>
            <a:custGeom>
              <a:avLst/>
              <a:gdLst>
                <a:gd name="connsiteX0" fmla="*/ 0 w 719092"/>
                <a:gd name="connsiteY0" fmla="*/ 0 h 719093"/>
                <a:gd name="connsiteX1" fmla="*/ 719092 w 719092"/>
                <a:gd name="connsiteY1" fmla="*/ 0 h 719093"/>
                <a:gd name="connsiteX2" fmla="*/ 719092 w 719092"/>
                <a:gd name="connsiteY2" fmla="*/ 239697 h 719093"/>
                <a:gd name="connsiteX3" fmla="*/ 239698 w 719092"/>
                <a:gd name="connsiteY3" fmla="*/ 239697 h 719093"/>
                <a:gd name="connsiteX4" fmla="*/ 239698 w 719092"/>
                <a:gd name="connsiteY4" fmla="*/ 719093 h 719093"/>
                <a:gd name="connsiteX5" fmla="*/ 1 w 719092"/>
                <a:gd name="connsiteY5" fmla="*/ 719093 h 719093"/>
                <a:gd name="connsiteX6" fmla="*/ 1 w 719092"/>
                <a:gd name="connsiteY6" fmla="*/ 239697 h 719093"/>
                <a:gd name="connsiteX7" fmla="*/ 0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0" y="0"/>
                  </a:move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lnTo>
                    <a:pt x="239698" y="719093"/>
                  </a:lnTo>
                  <a:lnTo>
                    <a:pt x="1" y="719093"/>
                  </a:lnTo>
                  <a:lnTo>
                    <a:pt x="1" y="239697"/>
                  </a:lnTo>
                  <a:lnTo>
                    <a:pt x="0" y="239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937520A2-5F86-7644-ACB4-1398AECBEEB4}"/>
                </a:ext>
              </a:extLst>
            </p:cNvPr>
            <p:cNvSpPr/>
            <p:nvPr userDrawn="1"/>
          </p:nvSpPr>
          <p:spPr>
            <a:xfrm rot="10800000">
              <a:off x="1484173" y="5627433"/>
              <a:ext cx="79952" cy="79953"/>
            </a:xfrm>
            <a:custGeom>
              <a:avLst/>
              <a:gdLst>
                <a:gd name="connsiteX0" fmla="*/ 239698 w 719092"/>
                <a:gd name="connsiteY0" fmla="*/ 719093 h 719093"/>
                <a:gd name="connsiteX1" fmla="*/ 0 w 719092"/>
                <a:gd name="connsiteY1" fmla="*/ 719093 h 719093"/>
                <a:gd name="connsiteX2" fmla="*/ 0 w 719092"/>
                <a:gd name="connsiteY2" fmla="*/ 239697 h 719093"/>
                <a:gd name="connsiteX3" fmla="*/ 0 w 719092"/>
                <a:gd name="connsiteY3" fmla="*/ 1 h 719093"/>
                <a:gd name="connsiteX4" fmla="*/ 0 w 719092"/>
                <a:gd name="connsiteY4" fmla="*/ 0 h 719093"/>
                <a:gd name="connsiteX5" fmla="*/ 719092 w 719092"/>
                <a:gd name="connsiteY5" fmla="*/ 0 h 719093"/>
                <a:gd name="connsiteX6" fmla="*/ 719092 w 719092"/>
                <a:gd name="connsiteY6" fmla="*/ 239697 h 719093"/>
                <a:gd name="connsiteX7" fmla="*/ 239698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239698" y="719093"/>
                  </a:moveTo>
                  <a:lnTo>
                    <a:pt x="0" y="719093"/>
                  </a:lnTo>
                  <a:lnTo>
                    <a:pt x="0" y="239697"/>
                  </a:lnTo>
                  <a:lnTo>
                    <a:pt x="0" y="1"/>
                  </a:lnTo>
                  <a:lnTo>
                    <a:pt x="0" y="0"/>
                  </a:ln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ECDBD9EB-A7B2-6D48-A5BC-1A20479C5460}"/>
              </a:ext>
            </a:extLst>
          </p:cNvPr>
          <p:cNvGrpSpPr/>
          <p:nvPr userDrawn="1"/>
        </p:nvGrpSpPr>
        <p:grpSpPr>
          <a:xfrm flipH="1">
            <a:off x="3475293" y="5025525"/>
            <a:ext cx="682757" cy="681861"/>
            <a:chOff x="881368" y="5025525"/>
            <a:chExt cx="682757" cy="681861"/>
          </a:xfrm>
        </p:grpSpPr>
        <p:sp>
          <p:nvSpPr>
            <p:cNvPr id="35" name="Forma libre 34">
              <a:extLst>
                <a:ext uri="{FF2B5EF4-FFF2-40B4-BE49-F238E27FC236}">
                  <a16:creationId xmlns:a16="http://schemas.microsoft.com/office/drawing/2014/main" id="{CDDADA1E-FFBD-0540-BB16-3AF728344B00}"/>
                </a:ext>
              </a:extLst>
            </p:cNvPr>
            <p:cNvSpPr/>
            <p:nvPr userDrawn="1"/>
          </p:nvSpPr>
          <p:spPr>
            <a:xfrm>
              <a:off x="881368" y="5025525"/>
              <a:ext cx="79952" cy="79953"/>
            </a:xfrm>
            <a:custGeom>
              <a:avLst/>
              <a:gdLst>
                <a:gd name="connsiteX0" fmla="*/ 0 w 719092"/>
                <a:gd name="connsiteY0" fmla="*/ 0 h 719093"/>
                <a:gd name="connsiteX1" fmla="*/ 719092 w 719092"/>
                <a:gd name="connsiteY1" fmla="*/ 0 h 719093"/>
                <a:gd name="connsiteX2" fmla="*/ 719092 w 719092"/>
                <a:gd name="connsiteY2" fmla="*/ 239697 h 719093"/>
                <a:gd name="connsiteX3" fmla="*/ 239698 w 719092"/>
                <a:gd name="connsiteY3" fmla="*/ 239697 h 719093"/>
                <a:gd name="connsiteX4" fmla="*/ 239698 w 719092"/>
                <a:gd name="connsiteY4" fmla="*/ 719093 h 719093"/>
                <a:gd name="connsiteX5" fmla="*/ 1 w 719092"/>
                <a:gd name="connsiteY5" fmla="*/ 719093 h 719093"/>
                <a:gd name="connsiteX6" fmla="*/ 1 w 719092"/>
                <a:gd name="connsiteY6" fmla="*/ 239697 h 719093"/>
                <a:gd name="connsiteX7" fmla="*/ 0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0" y="0"/>
                  </a:move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lnTo>
                    <a:pt x="239698" y="719093"/>
                  </a:lnTo>
                  <a:lnTo>
                    <a:pt x="1" y="719093"/>
                  </a:lnTo>
                  <a:lnTo>
                    <a:pt x="1" y="239697"/>
                  </a:lnTo>
                  <a:lnTo>
                    <a:pt x="0" y="239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  <p:sp>
          <p:nvSpPr>
            <p:cNvPr id="53" name="Forma libre 52">
              <a:extLst>
                <a:ext uri="{FF2B5EF4-FFF2-40B4-BE49-F238E27FC236}">
                  <a16:creationId xmlns:a16="http://schemas.microsoft.com/office/drawing/2014/main" id="{1D0EFA88-4BF3-584A-9D2C-DCF8AD569E0E}"/>
                </a:ext>
              </a:extLst>
            </p:cNvPr>
            <p:cNvSpPr/>
            <p:nvPr userDrawn="1"/>
          </p:nvSpPr>
          <p:spPr>
            <a:xfrm rot="10800000">
              <a:off x="1484173" y="5627433"/>
              <a:ext cx="79952" cy="79953"/>
            </a:xfrm>
            <a:custGeom>
              <a:avLst/>
              <a:gdLst>
                <a:gd name="connsiteX0" fmla="*/ 239698 w 719092"/>
                <a:gd name="connsiteY0" fmla="*/ 719093 h 719093"/>
                <a:gd name="connsiteX1" fmla="*/ 0 w 719092"/>
                <a:gd name="connsiteY1" fmla="*/ 719093 h 719093"/>
                <a:gd name="connsiteX2" fmla="*/ 0 w 719092"/>
                <a:gd name="connsiteY2" fmla="*/ 239697 h 719093"/>
                <a:gd name="connsiteX3" fmla="*/ 0 w 719092"/>
                <a:gd name="connsiteY3" fmla="*/ 1 h 719093"/>
                <a:gd name="connsiteX4" fmla="*/ 0 w 719092"/>
                <a:gd name="connsiteY4" fmla="*/ 0 h 719093"/>
                <a:gd name="connsiteX5" fmla="*/ 719092 w 719092"/>
                <a:gd name="connsiteY5" fmla="*/ 0 h 719093"/>
                <a:gd name="connsiteX6" fmla="*/ 719092 w 719092"/>
                <a:gd name="connsiteY6" fmla="*/ 239697 h 719093"/>
                <a:gd name="connsiteX7" fmla="*/ 239698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239698" y="719093"/>
                  </a:moveTo>
                  <a:lnTo>
                    <a:pt x="0" y="719093"/>
                  </a:lnTo>
                  <a:lnTo>
                    <a:pt x="0" y="239697"/>
                  </a:lnTo>
                  <a:lnTo>
                    <a:pt x="0" y="1"/>
                  </a:lnTo>
                  <a:lnTo>
                    <a:pt x="0" y="0"/>
                  </a:ln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626C6BC-B34A-2E40-B577-F2B1FACE18C8}"/>
              </a:ext>
            </a:extLst>
          </p:cNvPr>
          <p:cNvGrpSpPr/>
          <p:nvPr userDrawn="1"/>
        </p:nvGrpSpPr>
        <p:grpSpPr>
          <a:xfrm flipH="1">
            <a:off x="4864603" y="5025525"/>
            <a:ext cx="682757" cy="681861"/>
            <a:chOff x="881368" y="5025525"/>
            <a:chExt cx="682757" cy="681861"/>
          </a:xfrm>
        </p:grpSpPr>
        <p:sp>
          <p:nvSpPr>
            <p:cNvPr id="55" name="Forma libre 54">
              <a:extLst>
                <a:ext uri="{FF2B5EF4-FFF2-40B4-BE49-F238E27FC236}">
                  <a16:creationId xmlns:a16="http://schemas.microsoft.com/office/drawing/2014/main" id="{FF02B36D-C3DD-4242-857C-6B148E91FF3D}"/>
                </a:ext>
              </a:extLst>
            </p:cNvPr>
            <p:cNvSpPr/>
            <p:nvPr userDrawn="1"/>
          </p:nvSpPr>
          <p:spPr>
            <a:xfrm>
              <a:off x="881368" y="5025525"/>
              <a:ext cx="79952" cy="79953"/>
            </a:xfrm>
            <a:custGeom>
              <a:avLst/>
              <a:gdLst>
                <a:gd name="connsiteX0" fmla="*/ 0 w 719092"/>
                <a:gd name="connsiteY0" fmla="*/ 0 h 719093"/>
                <a:gd name="connsiteX1" fmla="*/ 719092 w 719092"/>
                <a:gd name="connsiteY1" fmla="*/ 0 h 719093"/>
                <a:gd name="connsiteX2" fmla="*/ 719092 w 719092"/>
                <a:gd name="connsiteY2" fmla="*/ 239697 h 719093"/>
                <a:gd name="connsiteX3" fmla="*/ 239698 w 719092"/>
                <a:gd name="connsiteY3" fmla="*/ 239697 h 719093"/>
                <a:gd name="connsiteX4" fmla="*/ 239698 w 719092"/>
                <a:gd name="connsiteY4" fmla="*/ 719093 h 719093"/>
                <a:gd name="connsiteX5" fmla="*/ 1 w 719092"/>
                <a:gd name="connsiteY5" fmla="*/ 719093 h 719093"/>
                <a:gd name="connsiteX6" fmla="*/ 1 w 719092"/>
                <a:gd name="connsiteY6" fmla="*/ 239697 h 719093"/>
                <a:gd name="connsiteX7" fmla="*/ 0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0" y="0"/>
                  </a:move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lnTo>
                    <a:pt x="239698" y="719093"/>
                  </a:lnTo>
                  <a:lnTo>
                    <a:pt x="1" y="719093"/>
                  </a:lnTo>
                  <a:lnTo>
                    <a:pt x="1" y="239697"/>
                  </a:lnTo>
                  <a:lnTo>
                    <a:pt x="0" y="239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  <p:sp>
          <p:nvSpPr>
            <p:cNvPr id="56" name="Forma libre 55">
              <a:extLst>
                <a:ext uri="{FF2B5EF4-FFF2-40B4-BE49-F238E27FC236}">
                  <a16:creationId xmlns:a16="http://schemas.microsoft.com/office/drawing/2014/main" id="{1B1A7649-01BA-8244-B9D5-8B2653C537E5}"/>
                </a:ext>
              </a:extLst>
            </p:cNvPr>
            <p:cNvSpPr/>
            <p:nvPr userDrawn="1"/>
          </p:nvSpPr>
          <p:spPr>
            <a:xfrm rot="10800000">
              <a:off x="1484173" y="5627433"/>
              <a:ext cx="79952" cy="79953"/>
            </a:xfrm>
            <a:custGeom>
              <a:avLst/>
              <a:gdLst>
                <a:gd name="connsiteX0" fmla="*/ 239698 w 719092"/>
                <a:gd name="connsiteY0" fmla="*/ 719093 h 719093"/>
                <a:gd name="connsiteX1" fmla="*/ 0 w 719092"/>
                <a:gd name="connsiteY1" fmla="*/ 719093 h 719093"/>
                <a:gd name="connsiteX2" fmla="*/ 0 w 719092"/>
                <a:gd name="connsiteY2" fmla="*/ 239697 h 719093"/>
                <a:gd name="connsiteX3" fmla="*/ 0 w 719092"/>
                <a:gd name="connsiteY3" fmla="*/ 1 h 719093"/>
                <a:gd name="connsiteX4" fmla="*/ 0 w 719092"/>
                <a:gd name="connsiteY4" fmla="*/ 0 h 719093"/>
                <a:gd name="connsiteX5" fmla="*/ 719092 w 719092"/>
                <a:gd name="connsiteY5" fmla="*/ 0 h 719093"/>
                <a:gd name="connsiteX6" fmla="*/ 719092 w 719092"/>
                <a:gd name="connsiteY6" fmla="*/ 239697 h 719093"/>
                <a:gd name="connsiteX7" fmla="*/ 239698 w 719092"/>
                <a:gd name="connsiteY7" fmla="*/ 239697 h 71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92" h="719093">
                  <a:moveTo>
                    <a:pt x="239698" y="719093"/>
                  </a:moveTo>
                  <a:lnTo>
                    <a:pt x="0" y="719093"/>
                  </a:lnTo>
                  <a:lnTo>
                    <a:pt x="0" y="239697"/>
                  </a:lnTo>
                  <a:lnTo>
                    <a:pt x="0" y="1"/>
                  </a:lnTo>
                  <a:lnTo>
                    <a:pt x="0" y="0"/>
                  </a:lnTo>
                  <a:lnTo>
                    <a:pt x="719092" y="0"/>
                  </a:lnTo>
                  <a:lnTo>
                    <a:pt x="719092" y="239697"/>
                  </a:lnTo>
                  <a:lnTo>
                    <a:pt x="239698" y="239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4970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4850685" cy="276999"/>
          </a:xfrm>
        </p:spPr>
        <p:txBody>
          <a:bodyPr/>
          <a:lstStyle/>
          <a:p>
            <a:r>
              <a:rPr lang="es-ES"/>
              <a:t>ESCRIBIR TÍTULO DE DIAPOSITIVA</a:t>
            </a: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59A95D1-5E3E-9A45-BC96-B942BEAF3BBC}"/>
              </a:ext>
            </a:extLst>
          </p:cNvPr>
          <p:cNvSpPr/>
          <p:nvPr userDrawn="1"/>
        </p:nvSpPr>
        <p:spPr>
          <a:xfrm>
            <a:off x="696674" y="1757681"/>
            <a:ext cx="11495326" cy="382016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5A08FA72-8392-7E45-AEAF-5983C4B326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40000" y="2253184"/>
            <a:ext cx="8758238" cy="1846659"/>
          </a:xfrm>
        </p:spPr>
        <p:txBody>
          <a:bodyPr/>
          <a:lstStyle>
            <a:lvl1pPr marL="177750" marR="0" indent="-177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lvl1pPr>
          </a:lstStyle>
          <a:p>
            <a:pPr lvl="0"/>
            <a:r>
              <a:rPr lang="es-ES"/>
              <a:t>Texto descriptivo 1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ES"/>
              <a:t>Texto descriptivo 2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ES"/>
              <a:t>Texto descriptivo 3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ES"/>
              <a:t>Texto descriptivo 4</a:t>
            </a:r>
          </a:p>
          <a:p>
            <a:pPr marL="177750" marR="0" lvl="0" indent="-177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s-ES"/>
              <a:t>Texto descriptivo 5</a:t>
            </a:r>
          </a:p>
        </p:txBody>
      </p:sp>
      <p:sp>
        <p:nvSpPr>
          <p:cNvPr id="7" name="Marcador de texto 9">
            <a:extLst>
              <a:ext uri="{FF2B5EF4-FFF2-40B4-BE49-F238E27FC236}">
                <a16:creationId xmlns:a16="http://schemas.microsoft.com/office/drawing/2014/main" id="{898D2575-42DC-D84F-BB13-82B816EE21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191708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80353" y="1631824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526AD67-4609-EF47-8727-D1558240824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280353" y="1909916"/>
            <a:ext cx="3319659" cy="8309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1E9BB8C4-4870-3F41-814C-9F05E23003C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80353" y="3094864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743859EA-E667-D845-B2FE-12A78C05EB2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80353" y="3372956"/>
            <a:ext cx="3319659" cy="8309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253FA631-B509-4E4C-AA84-FD4C086B9CA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280353" y="4722496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35" name="Marcador de contenido 2">
            <a:extLst>
              <a:ext uri="{FF2B5EF4-FFF2-40B4-BE49-F238E27FC236}">
                <a16:creationId xmlns:a16="http://schemas.microsoft.com/office/drawing/2014/main" id="{985D563C-5FC3-C74B-B36C-97EAFF6EE88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280353" y="5000588"/>
            <a:ext cx="3319659" cy="6647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82D42C87-FE89-254A-9AD4-2A124E82CF4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384264" y="1631824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E17F7EC4-63A1-2E45-8B3A-B937B168B4E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384264" y="1909916"/>
            <a:ext cx="3319659" cy="8309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B4D6AEDD-A1F2-8147-AF05-A0EB87A1DF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84264" y="3094864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118BB745-B316-3F4E-A86F-C09ED001E3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84264" y="3372956"/>
            <a:ext cx="3319659" cy="8309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F04EF189-D383-374D-BBA5-4325369F93E3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384264" y="4722496"/>
            <a:ext cx="3319659" cy="193899"/>
          </a:xfrm>
        </p:spPr>
        <p:txBody>
          <a:bodyPr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DEL PRODUCTO O SERVICIO</a:t>
            </a: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D152A506-0FE2-ED48-91EB-50ABC06610E4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7384264" y="5000588"/>
            <a:ext cx="3319659" cy="664797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6779948-01A4-7346-93F7-9D8BA72F0A0E}"/>
              </a:ext>
            </a:extLst>
          </p:cNvPr>
          <p:cNvGrpSpPr/>
          <p:nvPr userDrawn="1"/>
        </p:nvGrpSpPr>
        <p:grpSpPr>
          <a:xfrm>
            <a:off x="696674" y="5228828"/>
            <a:ext cx="847503" cy="847503"/>
            <a:chOff x="2029314" y="-1460275"/>
            <a:chExt cx="847503" cy="8475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F86C740-BA6F-344A-B102-A496AF8FABAE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5C32817-856B-4848-9952-81CF2125218D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F83C22E-1B4B-0347-9C24-CD9678AA1DBF}"/>
              </a:ext>
            </a:extLst>
          </p:cNvPr>
          <p:cNvGrpSpPr/>
          <p:nvPr userDrawn="1"/>
        </p:nvGrpSpPr>
        <p:grpSpPr>
          <a:xfrm flipH="1" flipV="1">
            <a:off x="10377977" y="1160473"/>
            <a:ext cx="847503" cy="847503"/>
            <a:chOff x="2029314" y="-1460275"/>
            <a:chExt cx="847503" cy="8475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9E324E98-3CF6-0B4C-BC47-94F639843A51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40C77C15-B64F-C44B-9EF1-6F1DB2F0968F}"/>
              </a:ext>
            </a:extLst>
          </p:cNvPr>
          <p:cNvSpPr/>
          <p:nvPr userDrawn="1"/>
        </p:nvSpPr>
        <p:spPr>
          <a:xfrm>
            <a:off x="1191718" y="1629172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82CA7097-1000-E041-ADE7-1057AE05345B}"/>
              </a:ext>
            </a:extLst>
          </p:cNvPr>
          <p:cNvSpPr/>
          <p:nvPr userDrawn="1"/>
        </p:nvSpPr>
        <p:spPr>
          <a:xfrm>
            <a:off x="1191718" y="3094864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23ED53EA-DD16-3949-9471-8A8142EE57F9}"/>
              </a:ext>
            </a:extLst>
          </p:cNvPr>
          <p:cNvSpPr/>
          <p:nvPr userDrawn="1"/>
        </p:nvSpPr>
        <p:spPr>
          <a:xfrm>
            <a:off x="1191718" y="4722496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5DDC92A-C56E-3141-8667-A199D6D624FC}"/>
              </a:ext>
            </a:extLst>
          </p:cNvPr>
          <p:cNvSpPr/>
          <p:nvPr userDrawn="1"/>
        </p:nvSpPr>
        <p:spPr>
          <a:xfrm>
            <a:off x="6295869" y="1629172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1D202568-CD9B-E94C-95FB-13B18A76EDA0}"/>
              </a:ext>
            </a:extLst>
          </p:cNvPr>
          <p:cNvSpPr/>
          <p:nvPr userDrawn="1"/>
        </p:nvSpPr>
        <p:spPr>
          <a:xfrm>
            <a:off x="6295869" y="3094864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C940466-9936-A545-92B4-2478C8D0F18A}"/>
              </a:ext>
            </a:extLst>
          </p:cNvPr>
          <p:cNvSpPr/>
          <p:nvPr userDrawn="1"/>
        </p:nvSpPr>
        <p:spPr>
          <a:xfrm>
            <a:off x="6295869" y="4722496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Marcador de texto 9">
            <a:extLst>
              <a:ext uri="{FF2B5EF4-FFF2-40B4-BE49-F238E27FC236}">
                <a16:creationId xmlns:a16="http://schemas.microsoft.com/office/drawing/2014/main" id="{593BE262-12F5-4746-89F3-D170BC358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30" name="Marcador de posición de imagen 6">
            <a:extLst>
              <a:ext uri="{FF2B5EF4-FFF2-40B4-BE49-F238E27FC236}">
                <a16:creationId xmlns:a16="http://schemas.microsoft.com/office/drawing/2014/main" id="{EA2A61AB-4147-CF4F-AD4D-1B37E06C6A5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254335" y="316839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3" name="Marcador de posición de imagen 6">
            <a:extLst>
              <a:ext uri="{FF2B5EF4-FFF2-40B4-BE49-F238E27FC236}">
                <a16:creationId xmlns:a16="http://schemas.microsoft.com/office/drawing/2014/main" id="{D8C7B196-2F41-224D-8B51-C5C93C82C31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254336" y="171568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6" name="Marcador de posición de imagen 6">
            <a:extLst>
              <a:ext uri="{FF2B5EF4-FFF2-40B4-BE49-F238E27FC236}">
                <a16:creationId xmlns:a16="http://schemas.microsoft.com/office/drawing/2014/main" id="{CB0CDFEB-A41E-114B-9F4B-9829BFA2F81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69255" y="3188845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9" name="Marcador de posición de imagen 6">
            <a:extLst>
              <a:ext uri="{FF2B5EF4-FFF2-40B4-BE49-F238E27FC236}">
                <a16:creationId xmlns:a16="http://schemas.microsoft.com/office/drawing/2014/main" id="{37CB5B6A-A9A2-974B-AECD-6FB557EC52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369255" y="171568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2" name="Marcador de posición de imagen 6">
            <a:extLst>
              <a:ext uri="{FF2B5EF4-FFF2-40B4-BE49-F238E27FC236}">
                <a16:creationId xmlns:a16="http://schemas.microsoft.com/office/drawing/2014/main" id="{84566DBA-E954-2346-8E30-D6F8F5FC086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369255" y="4799732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57" name="Marcador de posición de imagen 6">
            <a:extLst>
              <a:ext uri="{FF2B5EF4-FFF2-40B4-BE49-F238E27FC236}">
                <a16:creationId xmlns:a16="http://schemas.microsoft.com/office/drawing/2014/main" id="{5B543324-F1F9-FA4A-8C8B-2C87CED5DEE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254335" y="4819445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852090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1147" y="2254607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6779948-01A4-7346-93F7-9D8BA72F0A0E}"/>
              </a:ext>
            </a:extLst>
          </p:cNvPr>
          <p:cNvGrpSpPr/>
          <p:nvPr userDrawn="1"/>
        </p:nvGrpSpPr>
        <p:grpSpPr>
          <a:xfrm>
            <a:off x="696674" y="4490574"/>
            <a:ext cx="847503" cy="847503"/>
            <a:chOff x="2029314" y="-1460275"/>
            <a:chExt cx="847503" cy="8475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F86C740-BA6F-344A-B102-A496AF8FABAE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5C32817-856B-4848-9952-81CF2125218D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F83C22E-1B4B-0347-9C24-CD9678AA1DBF}"/>
              </a:ext>
            </a:extLst>
          </p:cNvPr>
          <p:cNvGrpSpPr/>
          <p:nvPr userDrawn="1"/>
        </p:nvGrpSpPr>
        <p:grpSpPr>
          <a:xfrm flipH="1" flipV="1">
            <a:off x="10377977" y="1682683"/>
            <a:ext cx="847503" cy="847503"/>
            <a:chOff x="2029314" y="-1460275"/>
            <a:chExt cx="847503" cy="8475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9E324E98-3CF6-0B4C-BC47-94F639843A51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51" name="Marcador de contenido 2">
            <a:extLst>
              <a:ext uri="{FF2B5EF4-FFF2-40B4-BE49-F238E27FC236}">
                <a16:creationId xmlns:a16="http://schemas.microsoft.com/office/drawing/2014/main" id="{2DD96216-87C4-514C-B7EC-BBBA4ED6B86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596347" y="2254607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67B3270A-EBFD-6C48-9E10-D48BED462E3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951987" y="2254607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57" name="Marcador de contenido 2">
            <a:extLst>
              <a:ext uri="{FF2B5EF4-FFF2-40B4-BE49-F238E27FC236}">
                <a16:creationId xmlns:a16="http://schemas.microsoft.com/office/drawing/2014/main" id="{1BEFD2C3-3360-4D47-9E3D-3FE33A151A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31147" y="3760704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27D25D73-8947-CE43-89C6-A1904E0C39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596347" y="3760704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61" name="Marcador de contenido 2">
            <a:extLst>
              <a:ext uri="{FF2B5EF4-FFF2-40B4-BE49-F238E27FC236}">
                <a16:creationId xmlns:a16="http://schemas.microsoft.com/office/drawing/2014/main" id="{EB3F3D62-1335-F148-B6AB-E44B5434C19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951987" y="3760704"/>
            <a:ext cx="1724719" cy="581698"/>
          </a:xfrm>
        </p:spPr>
        <p:txBody>
          <a:bodyPr anchor="ctr"/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Texto explicativo </a:t>
            </a:r>
            <a:br>
              <a:rPr lang="es-ES"/>
            </a:br>
            <a:r>
              <a:rPr lang="es-ES"/>
              <a:t>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638C80BA-8962-CD48-A718-22F79FBAC301}"/>
              </a:ext>
            </a:extLst>
          </p:cNvPr>
          <p:cNvSpPr/>
          <p:nvPr userDrawn="1"/>
        </p:nvSpPr>
        <p:spPr>
          <a:xfrm>
            <a:off x="1105156" y="2106435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708EA32F-064F-324D-818A-5909CFB62C4A}"/>
              </a:ext>
            </a:extLst>
          </p:cNvPr>
          <p:cNvSpPr/>
          <p:nvPr userDrawn="1"/>
        </p:nvSpPr>
        <p:spPr>
          <a:xfrm>
            <a:off x="1105156" y="3635432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2A51125-DE43-FD43-B92A-E5BAD2E7ED2F}"/>
              </a:ext>
            </a:extLst>
          </p:cNvPr>
          <p:cNvSpPr/>
          <p:nvPr userDrawn="1"/>
        </p:nvSpPr>
        <p:spPr>
          <a:xfrm>
            <a:off x="4447963" y="2106435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E37B7AB-FE28-3249-8946-FEB104AF4DE2}"/>
              </a:ext>
            </a:extLst>
          </p:cNvPr>
          <p:cNvSpPr/>
          <p:nvPr userDrawn="1"/>
        </p:nvSpPr>
        <p:spPr>
          <a:xfrm>
            <a:off x="4447963" y="3635432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D94A399-7E46-AE4E-996B-01524EAB8716}"/>
              </a:ext>
            </a:extLst>
          </p:cNvPr>
          <p:cNvSpPr/>
          <p:nvPr userDrawn="1"/>
        </p:nvSpPr>
        <p:spPr>
          <a:xfrm>
            <a:off x="7813255" y="2106435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7D96DDFA-4493-9546-90CE-4AF104BD5E8B}"/>
              </a:ext>
            </a:extLst>
          </p:cNvPr>
          <p:cNvSpPr/>
          <p:nvPr userDrawn="1"/>
        </p:nvSpPr>
        <p:spPr>
          <a:xfrm>
            <a:off x="7813255" y="3635432"/>
            <a:ext cx="878042" cy="87804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Marcador de texto 9">
            <a:extLst>
              <a:ext uri="{FF2B5EF4-FFF2-40B4-BE49-F238E27FC236}">
                <a16:creationId xmlns:a16="http://schemas.microsoft.com/office/drawing/2014/main" id="{1901A362-31E3-BF4F-B542-81420A4741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23" name="Marcador de posición de imagen 6">
            <a:extLst>
              <a:ext uri="{FF2B5EF4-FFF2-40B4-BE49-F238E27FC236}">
                <a16:creationId xmlns:a16="http://schemas.microsoft.com/office/drawing/2014/main" id="{6CC55FD9-F362-B34F-A222-E8855BC68B0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67774" y="219238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9" name="Marcador de posición de imagen 6">
            <a:extLst>
              <a:ext uri="{FF2B5EF4-FFF2-40B4-BE49-F238E27FC236}">
                <a16:creationId xmlns:a16="http://schemas.microsoft.com/office/drawing/2014/main" id="{4DFBAF7F-5B6D-C24B-92DF-85390829FCE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67773" y="372932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2" name="Marcador de posición de imagen 6">
            <a:extLst>
              <a:ext uri="{FF2B5EF4-FFF2-40B4-BE49-F238E27FC236}">
                <a16:creationId xmlns:a16="http://schemas.microsoft.com/office/drawing/2014/main" id="{DD03F7E4-357F-D644-8F5B-D8B16440B2C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16080" y="217711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3" name="Marcador de posición de imagen 6">
            <a:extLst>
              <a:ext uri="{FF2B5EF4-FFF2-40B4-BE49-F238E27FC236}">
                <a16:creationId xmlns:a16="http://schemas.microsoft.com/office/drawing/2014/main" id="{528A0252-455B-CB4D-9BF1-27EB8156C51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516079" y="371405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4" name="Marcador de posición de imagen 6">
            <a:extLst>
              <a:ext uri="{FF2B5EF4-FFF2-40B4-BE49-F238E27FC236}">
                <a16:creationId xmlns:a16="http://schemas.microsoft.com/office/drawing/2014/main" id="{180950CE-6358-A649-9678-AE903EEAC7A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880429" y="217711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5" name="Marcador de posición de imagen 6">
            <a:extLst>
              <a:ext uri="{FF2B5EF4-FFF2-40B4-BE49-F238E27FC236}">
                <a16:creationId xmlns:a16="http://schemas.microsoft.com/office/drawing/2014/main" id="{05537791-F3B0-F647-B3B0-3DAA51DAECD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880428" y="371405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4033993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6164" y="3228515"/>
            <a:ext cx="2225040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Encabezado</a:t>
            </a:r>
            <a:br>
              <a:rPr lang="es-ES"/>
            </a:br>
            <a:r>
              <a:rPr lang="es-ES"/>
              <a:t>del texto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6779948-01A4-7346-93F7-9D8BA72F0A0E}"/>
              </a:ext>
            </a:extLst>
          </p:cNvPr>
          <p:cNvGrpSpPr/>
          <p:nvPr userDrawn="1"/>
        </p:nvGrpSpPr>
        <p:grpSpPr>
          <a:xfrm>
            <a:off x="696674" y="5054625"/>
            <a:ext cx="847503" cy="847503"/>
            <a:chOff x="2029314" y="-1460275"/>
            <a:chExt cx="847503" cy="8475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F86C740-BA6F-344A-B102-A496AF8FABAE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5C32817-856B-4848-9952-81CF2125218D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F83C22E-1B4B-0347-9C24-CD9678AA1DBF}"/>
              </a:ext>
            </a:extLst>
          </p:cNvPr>
          <p:cNvGrpSpPr/>
          <p:nvPr userDrawn="1"/>
        </p:nvGrpSpPr>
        <p:grpSpPr>
          <a:xfrm flipH="1" flipV="1">
            <a:off x="10377977" y="1474675"/>
            <a:ext cx="847503" cy="847503"/>
            <a:chOff x="2029314" y="-1460275"/>
            <a:chExt cx="847503" cy="8475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9E324E98-3CF6-0B4C-BC47-94F639843A51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E602EBB-D386-E640-9548-CA4EA6DB85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6164" y="3718540"/>
            <a:ext cx="2225040" cy="1820091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s-ES"/>
              <a:t>Escribir texto descriptivo</a:t>
            </a:r>
            <a:endParaRPr lang="es-ES_tradnl"/>
          </a:p>
        </p:txBody>
      </p:sp>
      <p:sp>
        <p:nvSpPr>
          <p:cNvPr id="41" name="Marcador de contenido 2">
            <a:extLst>
              <a:ext uri="{FF2B5EF4-FFF2-40B4-BE49-F238E27FC236}">
                <a16:creationId xmlns:a16="http://schemas.microsoft.com/office/drawing/2014/main" id="{0FF01E52-B9EF-BD49-83B6-3A670205B25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65844" y="3228515"/>
            <a:ext cx="2225040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Encabezado</a:t>
            </a:r>
            <a:br>
              <a:rPr lang="es-ES"/>
            </a:br>
            <a:r>
              <a:rPr lang="es-ES"/>
              <a:t>del texto</a:t>
            </a:r>
          </a:p>
        </p:txBody>
      </p:sp>
      <p:sp>
        <p:nvSpPr>
          <p:cNvPr id="42" name="Marcador de texto 9">
            <a:extLst>
              <a:ext uri="{FF2B5EF4-FFF2-40B4-BE49-F238E27FC236}">
                <a16:creationId xmlns:a16="http://schemas.microsoft.com/office/drawing/2014/main" id="{0A53EDBD-A3E9-FF48-B24D-B7A6FDF27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5844" y="3718540"/>
            <a:ext cx="2225040" cy="1820091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s-ES"/>
              <a:t>Escribir texto descriptivo</a:t>
            </a:r>
            <a:endParaRPr lang="es-ES_tradnl"/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9D5BC130-CC10-FC4B-A889-83738028443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85524" y="3228515"/>
            <a:ext cx="2225040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Encabezado</a:t>
            </a:r>
            <a:br>
              <a:rPr lang="es-ES"/>
            </a:br>
            <a:r>
              <a:rPr lang="es-ES"/>
              <a:t>del texto</a:t>
            </a:r>
          </a:p>
        </p:txBody>
      </p:sp>
      <p:sp>
        <p:nvSpPr>
          <p:cNvPr id="54" name="Marcador de texto 9">
            <a:extLst>
              <a:ext uri="{FF2B5EF4-FFF2-40B4-BE49-F238E27FC236}">
                <a16:creationId xmlns:a16="http://schemas.microsoft.com/office/drawing/2014/main" id="{A5413CAB-E880-AF45-A5B7-3CB0668B9D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5524" y="3718540"/>
            <a:ext cx="2225040" cy="1820091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s-ES"/>
              <a:t>Escribir texto descriptivo</a:t>
            </a:r>
            <a:endParaRPr lang="es-ES_tradnl"/>
          </a:p>
        </p:txBody>
      </p:sp>
      <p:sp>
        <p:nvSpPr>
          <p:cNvPr id="62" name="Marcador de contenido 2">
            <a:extLst>
              <a:ext uri="{FF2B5EF4-FFF2-40B4-BE49-F238E27FC236}">
                <a16:creationId xmlns:a16="http://schemas.microsoft.com/office/drawing/2014/main" id="{E366C8D4-FF25-664A-8BCE-17DC2DE3A5A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605204" y="3228515"/>
            <a:ext cx="2225040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Encabezado</a:t>
            </a:r>
            <a:br>
              <a:rPr lang="es-ES"/>
            </a:br>
            <a:r>
              <a:rPr lang="es-ES"/>
              <a:t>del texto</a:t>
            </a:r>
          </a:p>
        </p:txBody>
      </p:sp>
      <p:sp>
        <p:nvSpPr>
          <p:cNvPr id="63" name="Marcador de texto 9">
            <a:extLst>
              <a:ext uri="{FF2B5EF4-FFF2-40B4-BE49-F238E27FC236}">
                <a16:creationId xmlns:a16="http://schemas.microsoft.com/office/drawing/2014/main" id="{AFF18ABF-A927-EA49-B354-AD1CB17F1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5204" y="3718540"/>
            <a:ext cx="2225040" cy="1820091"/>
          </a:xfrm>
        </p:spPr>
        <p:txBody>
          <a:bodyPr/>
          <a:lstStyle>
            <a:lvl1pPr algn="ctr">
              <a:lnSpc>
                <a:spcPct val="100000"/>
              </a:lnSpc>
              <a:defRPr sz="1200"/>
            </a:lvl1pPr>
          </a:lstStyle>
          <a:p>
            <a:pPr lvl="0"/>
            <a:r>
              <a:rPr lang="es-ES"/>
              <a:t>Escribir texto descriptivo</a:t>
            </a:r>
            <a:endParaRPr lang="es-ES_tradn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271BEEDA-53C9-DA4C-8654-74CD4F4CCB53}"/>
              </a:ext>
            </a:extLst>
          </p:cNvPr>
          <p:cNvSpPr/>
          <p:nvPr userDrawn="1"/>
        </p:nvSpPr>
        <p:spPr>
          <a:xfrm>
            <a:off x="1522847" y="1709999"/>
            <a:ext cx="1271675" cy="1271675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0CCC04A-6B58-C04A-9833-F009510E1350}"/>
              </a:ext>
            </a:extLst>
          </p:cNvPr>
          <p:cNvSpPr/>
          <p:nvPr userDrawn="1"/>
        </p:nvSpPr>
        <p:spPr>
          <a:xfrm>
            <a:off x="4042527" y="1709999"/>
            <a:ext cx="1271675" cy="1271675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0BF4D9F-A8D9-394D-B696-CB4EB1A52638}"/>
              </a:ext>
            </a:extLst>
          </p:cNvPr>
          <p:cNvSpPr/>
          <p:nvPr userDrawn="1"/>
        </p:nvSpPr>
        <p:spPr>
          <a:xfrm>
            <a:off x="6562207" y="1709999"/>
            <a:ext cx="1271675" cy="1271675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8E29B5B-58A5-354E-B39B-B7EFA3078CC9}"/>
              </a:ext>
            </a:extLst>
          </p:cNvPr>
          <p:cNvSpPr/>
          <p:nvPr userDrawn="1"/>
        </p:nvSpPr>
        <p:spPr>
          <a:xfrm>
            <a:off x="9081887" y="1709999"/>
            <a:ext cx="1271675" cy="1271675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Marcador de texto 9">
            <a:extLst>
              <a:ext uri="{FF2B5EF4-FFF2-40B4-BE49-F238E27FC236}">
                <a16:creationId xmlns:a16="http://schemas.microsoft.com/office/drawing/2014/main" id="{AA70E339-1A1F-FE40-AE93-C875ADB28C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28" name="Marcador de posición de imagen 6">
            <a:extLst>
              <a:ext uri="{FF2B5EF4-FFF2-40B4-BE49-F238E27FC236}">
                <a16:creationId xmlns:a16="http://schemas.microsoft.com/office/drawing/2014/main" id="{D405E9F5-FB8A-A140-8CBE-E309D1AAA01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41102" y="1855706"/>
            <a:ext cx="1041138" cy="1000705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0" name="Marcador de posición de imagen 6">
            <a:extLst>
              <a:ext uri="{FF2B5EF4-FFF2-40B4-BE49-F238E27FC236}">
                <a16:creationId xmlns:a16="http://schemas.microsoft.com/office/drawing/2014/main" id="{7E3D228D-C354-6242-BB39-39890B8E7EF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157795" y="1851242"/>
            <a:ext cx="1041138" cy="1000705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1" name="Marcador de posición de imagen 6">
            <a:extLst>
              <a:ext uri="{FF2B5EF4-FFF2-40B4-BE49-F238E27FC236}">
                <a16:creationId xmlns:a16="http://schemas.microsoft.com/office/drawing/2014/main" id="{8427FC9C-7C11-9446-B1A9-057D37A0685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678969" y="1851242"/>
            <a:ext cx="1041138" cy="1000705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2" name="Marcador de posición de imagen 6">
            <a:extLst>
              <a:ext uri="{FF2B5EF4-FFF2-40B4-BE49-F238E27FC236}">
                <a16:creationId xmlns:a16="http://schemas.microsoft.com/office/drawing/2014/main" id="{49805C08-9E4C-7644-878E-6BA71022E1E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195662" y="1846778"/>
            <a:ext cx="1041138" cy="1000705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244467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0425" y="29167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56779948-01A4-7346-93F7-9D8BA72F0A0E}"/>
              </a:ext>
            </a:extLst>
          </p:cNvPr>
          <p:cNvGrpSpPr/>
          <p:nvPr userDrawn="1"/>
        </p:nvGrpSpPr>
        <p:grpSpPr>
          <a:xfrm>
            <a:off x="696674" y="5049840"/>
            <a:ext cx="847503" cy="847503"/>
            <a:chOff x="2029314" y="-1460275"/>
            <a:chExt cx="847503" cy="8475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F86C740-BA6F-344A-B102-A496AF8FABAE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95C32817-856B-4848-9952-81CF2125218D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6F83C22E-1B4B-0347-9C24-CD9678AA1DBF}"/>
              </a:ext>
            </a:extLst>
          </p:cNvPr>
          <p:cNvGrpSpPr/>
          <p:nvPr userDrawn="1"/>
        </p:nvGrpSpPr>
        <p:grpSpPr>
          <a:xfrm flipH="1" flipV="1">
            <a:off x="10377977" y="1325263"/>
            <a:ext cx="847503" cy="847503"/>
            <a:chOff x="2029314" y="-1460275"/>
            <a:chExt cx="847503" cy="84750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9E324E98-3CF6-0B4C-BC47-94F639843A51}"/>
                </a:ext>
              </a:extLst>
            </p:cNvPr>
            <p:cNvSpPr/>
            <p:nvPr userDrawn="1"/>
          </p:nvSpPr>
          <p:spPr>
            <a:xfrm>
              <a:off x="2029314" y="-1460275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>
              <a:off x="2382902" y="-1106687"/>
              <a:ext cx="140327" cy="847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2E50050-01E3-3A4A-8E45-C9F3A9EC9ED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619785" y="29167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49891A3B-4665-F14A-83B4-5BA8A9D43DB9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139465" y="29167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8EC35B96-7D15-7441-8F60-EF12B770B86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669305" y="29167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44CE586D-E7B4-A341-85AD-A1B99C9973B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120425" y="49995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06BDAFEB-EB47-2B41-B78B-C5EFDF6CF15B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619785" y="49995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925B92C9-22D3-C64F-86AE-13FB1A285F4E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39465" y="49995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51" name="Marcador de contenido 2">
            <a:extLst>
              <a:ext uri="{FF2B5EF4-FFF2-40B4-BE49-F238E27FC236}">
                <a16:creationId xmlns:a16="http://schemas.microsoft.com/office/drawing/2014/main" id="{1890D088-190E-BE45-9ACD-2AA13A0A680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669305" y="4999577"/>
            <a:ext cx="2225040" cy="332399"/>
          </a:xfrm>
        </p:spPr>
        <p:txBody>
          <a:bodyPr anchor="ctr"/>
          <a:lstStyle>
            <a:lvl1pPr algn="ctr">
              <a:defRPr sz="1200" b="0">
                <a:solidFill>
                  <a:srgbClr val="6F6F6F"/>
                </a:solidFill>
                <a:latin typeface="+mj-lt"/>
              </a:defRPr>
            </a:lvl1pPr>
          </a:lstStyle>
          <a:p>
            <a:pPr lvl="0"/>
            <a:r>
              <a:rPr lang="es-ES"/>
              <a:t>Texto descriptivo resaltando palabras más significativas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F0748B63-F740-D045-8E96-FF93D24FBBEB}"/>
              </a:ext>
            </a:extLst>
          </p:cNvPr>
          <p:cNvSpPr/>
          <p:nvPr userDrawn="1"/>
        </p:nvSpPr>
        <p:spPr>
          <a:xfrm>
            <a:off x="1678295" y="1650037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3214914-A11B-2E4D-8E56-08BA1D0688A6}"/>
              </a:ext>
            </a:extLst>
          </p:cNvPr>
          <p:cNvSpPr/>
          <p:nvPr userDrawn="1"/>
        </p:nvSpPr>
        <p:spPr>
          <a:xfrm>
            <a:off x="4177655" y="1650037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2759C37-C760-944E-B886-DB2C7364629E}"/>
              </a:ext>
            </a:extLst>
          </p:cNvPr>
          <p:cNvSpPr/>
          <p:nvPr userDrawn="1"/>
        </p:nvSpPr>
        <p:spPr>
          <a:xfrm>
            <a:off x="6697335" y="1650037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45C0654-8C7F-704A-9C10-60F950FBE0F0}"/>
              </a:ext>
            </a:extLst>
          </p:cNvPr>
          <p:cNvSpPr/>
          <p:nvPr userDrawn="1"/>
        </p:nvSpPr>
        <p:spPr>
          <a:xfrm>
            <a:off x="9227175" y="1650037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F1C20C3-72F1-AB47-9845-AE57FC6C3262}"/>
              </a:ext>
            </a:extLst>
          </p:cNvPr>
          <p:cNvSpPr/>
          <p:nvPr userDrawn="1"/>
        </p:nvSpPr>
        <p:spPr>
          <a:xfrm>
            <a:off x="1678295" y="3748660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8BC5D97-EE2E-4944-A4B4-45069FB43074}"/>
              </a:ext>
            </a:extLst>
          </p:cNvPr>
          <p:cNvSpPr/>
          <p:nvPr userDrawn="1"/>
        </p:nvSpPr>
        <p:spPr>
          <a:xfrm>
            <a:off x="4177655" y="3748660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EFF875A9-4560-AD42-8263-3F7A801D763E}"/>
              </a:ext>
            </a:extLst>
          </p:cNvPr>
          <p:cNvSpPr/>
          <p:nvPr userDrawn="1"/>
        </p:nvSpPr>
        <p:spPr>
          <a:xfrm>
            <a:off x="6697335" y="3748660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74CD4B28-CE75-1442-9E0A-31DDFEDE1367}"/>
              </a:ext>
            </a:extLst>
          </p:cNvPr>
          <p:cNvSpPr/>
          <p:nvPr userDrawn="1"/>
        </p:nvSpPr>
        <p:spPr>
          <a:xfrm>
            <a:off x="9227175" y="3748660"/>
            <a:ext cx="1109301" cy="1109301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Marcador de texto 9">
            <a:extLst>
              <a:ext uri="{FF2B5EF4-FFF2-40B4-BE49-F238E27FC236}">
                <a16:creationId xmlns:a16="http://schemas.microsoft.com/office/drawing/2014/main" id="{45867DA3-BE6B-F44F-92E9-5F3BAF7AEB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29" name="Marcador de posición de imagen 6">
            <a:extLst>
              <a:ext uri="{FF2B5EF4-FFF2-40B4-BE49-F238E27FC236}">
                <a16:creationId xmlns:a16="http://schemas.microsoft.com/office/drawing/2014/main" id="{CF685B5B-AB68-1F41-908D-F7256EFAFE7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785591" y="1788106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1" name="Marcador de posición de imagen 6">
            <a:extLst>
              <a:ext uri="{FF2B5EF4-FFF2-40B4-BE49-F238E27FC236}">
                <a16:creationId xmlns:a16="http://schemas.microsoft.com/office/drawing/2014/main" id="{FB48A1E3-E2F3-434B-A0F2-73CDD63004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292689" y="1788106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3" name="Marcador de posición de imagen 6">
            <a:extLst>
              <a:ext uri="{FF2B5EF4-FFF2-40B4-BE49-F238E27FC236}">
                <a16:creationId xmlns:a16="http://schemas.microsoft.com/office/drawing/2014/main" id="{C6FB1F71-5A14-1144-89F2-F0FE3787C5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823741" y="1782135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5" name="Marcador de posición de imagen 6">
            <a:extLst>
              <a:ext uri="{FF2B5EF4-FFF2-40B4-BE49-F238E27FC236}">
                <a16:creationId xmlns:a16="http://schemas.microsoft.com/office/drawing/2014/main" id="{D7B80A17-670E-C441-9FD6-8D0A1D75FFC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356966" y="1782135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7" name="Marcador de posición de imagen 6">
            <a:extLst>
              <a:ext uri="{FF2B5EF4-FFF2-40B4-BE49-F238E27FC236}">
                <a16:creationId xmlns:a16="http://schemas.microsoft.com/office/drawing/2014/main" id="{1797363D-5772-0849-9B85-2BD68918AEB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785591" y="3889416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9" name="Marcador de posición de imagen 6">
            <a:extLst>
              <a:ext uri="{FF2B5EF4-FFF2-40B4-BE49-F238E27FC236}">
                <a16:creationId xmlns:a16="http://schemas.microsoft.com/office/drawing/2014/main" id="{434533E3-D171-254B-8A17-C221FD31E5A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292689" y="3889416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52" name="Marcador de posición de imagen 6">
            <a:extLst>
              <a:ext uri="{FF2B5EF4-FFF2-40B4-BE49-F238E27FC236}">
                <a16:creationId xmlns:a16="http://schemas.microsoft.com/office/drawing/2014/main" id="{61309803-86CE-2C46-8EB4-2D39C2368A1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823741" y="3883445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53" name="Marcador de posición de imagen 6">
            <a:extLst>
              <a:ext uri="{FF2B5EF4-FFF2-40B4-BE49-F238E27FC236}">
                <a16:creationId xmlns:a16="http://schemas.microsoft.com/office/drawing/2014/main" id="{FBA7D2B7-9728-4E41-B829-F90A535EAC0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356966" y="3883445"/>
            <a:ext cx="879232" cy="845086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147741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363FBBF9-69AC-AC4B-96EA-5CB96BB95BD5}"/>
              </a:ext>
            </a:extLst>
          </p:cNvPr>
          <p:cNvSpPr/>
          <p:nvPr userDrawn="1"/>
        </p:nvSpPr>
        <p:spPr>
          <a:xfrm>
            <a:off x="5816813" y="0"/>
            <a:ext cx="5182113" cy="590313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7" y="920677"/>
            <a:ext cx="4497532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4" y="3048625"/>
            <a:ext cx="2057847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AB6405EF-D675-A141-8588-A919C2BE474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11657" y="1652761"/>
            <a:ext cx="3392424" cy="193899"/>
          </a:xfrm>
        </p:spPr>
        <p:txBody>
          <a:bodyPr anchor="ctr"/>
          <a:lstStyle>
            <a:lvl1pPr algn="ctr"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 producto o servicio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:a16="http://schemas.microsoft.com/office/drawing/2014/main" id="{A41256CE-8F49-7C4A-A7F2-DDCD010C38F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136361" y="3048625"/>
            <a:ext cx="2057847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7C324FE7-1746-9349-B858-61F16A894C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96674" y="5014585"/>
            <a:ext cx="2057847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63F93A3F-19AA-6F46-9226-F90830616FD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136361" y="5014585"/>
            <a:ext cx="2057847" cy="387798"/>
          </a:xfrm>
        </p:spPr>
        <p:txBody>
          <a:bodyPr anchor="ctr"/>
          <a:lstStyle>
            <a:lvl1pPr algn="ctr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de un producto </a:t>
            </a:r>
            <a:br>
              <a:rPr lang="es-ES"/>
            </a:br>
            <a:r>
              <a:rPr lang="es-ES"/>
              <a:t>o servicio</a:t>
            </a:r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B3CA9CED-AADD-4B4B-92D4-AC1E1D85415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300587" y="3210984"/>
            <a:ext cx="1440000" cy="392911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producto asociado</a:t>
            </a: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98BC94A9-7588-5641-8560-345207B528A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54946" y="5082001"/>
            <a:ext cx="1440000" cy="392911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producto asociado</a:t>
            </a:r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B8EB6214-7DD5-9449-BCFD-96E9EF638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300587" y="5082001"/>
            <a:ext cx="1440000" cy="392911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producto asociado</a:t>
            </a:r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953DCD6B-FC50-8D41-9332-E2CE9CB50D2A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727766" y="4200455"/>
            <a:ext cx="1440000" cy="392911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producto asociado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9C9781F-175B-6C4E-A473-02EA0A00C7A4}"/>
              </a:ext>
            </a:extLst>
          </p:cNvPr>
          <p:cNvGrpSpPr/>
          <p:nvPr userDrawn="1"/>
        </p:nvGrpSpPr>
        <p:grpSpPr>
          <a:xfrm>
            <a:off x="10379075" y="1894852"/>
            <a:ext cx="619850" cy="619851"/>
            <a:chOff x="10379075" y="1894852"/>
            <a:chExt cx="619850" cy="619851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E24148E8-F625-F746-8C17-2FEB86665F85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E52CA22-A231-164D-9B00-9CB4D76B7913}"/>
              </a:ext>
            </a:extLst>
          </p:cNvPr>
          <p:cNvGrpSpPr/>
          <p:nvPr userDrawn="1"/>
        </p:nvGrpSpPr>
        <p:grpSpPr>
          <a:xfrm flipH="1" flipV="1">
            <a:off x="5816813" y="5283279"/>
            <a:ext cx="619850" cy="619851"/>
            <a:chOff x="10379075" y="1894852"/>
            <a:chExt cx="619850" cy="6198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DF7A9657-75B2-0142-BA62-65114C1BC990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BBA9DE0D-457B-D947-9266-6F85ED90E9DC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5" name="Marcador de contenido 2">
            <a:extLst>
              <a:ext uri="{FF2B5EF4-FFF2-40B4-BE49-F238E27FC236}">
                <a16:creationId xmlns:a16="http://schemas.microsoft.com/office/drawing/2014/main" id="{1FA0BC22-CF09-0E41-860B-1ED54E68BA2C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154946" y="3213541"/>
            <a:ext cx="1440000" cy="387798"/>
          </a:xfrm>
        </p:spPr>
        <p:txBody>
          <a:bodyPr anchor="ctr"/>
          <a:lstStyle>
            <a:lvl1pPr algn="ctr"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producto asociado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51AEF97-E5C0-A547-934E-F423877E4863}"/>
              </a:ext>
            </a:extLst>
          </p:cNvPr>
          <p:cNvSpPr/>
          <p:nvPr userDrawn="1"/>
        </p:nvSpPr>
        <p:spPr>
          <a:xfrm>
            <a:off x="1267801" y="1908285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1A1BA685-28D0-2844-967B-AABAF574EEE5}"/>
              </a:ext>
            </a:extLst>
          </p:cNvPr>
          <p:cNvSpPr/>
          <p:nvPr userDrawn="1"/>
        </p:nvSpPr>
        <p:spPr>
          <a:xfrm>
            <a:off x="3707488" y="1908285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3F8E0851-43E3-FF48-BC18-BB1EF58F995F}"/>
              </a:ext>
            </a:extLst>
          </p:cNvPr>
          <p:cNvSpPr/>
          <p:nvPr userDrawn="1"/>
        </p:nvSpPr>
        <p:spPr>
          <a:xfrm>
            <a:off x="1267801" y="3901977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D51CD020-A5C9-3146-B4A3-B8B57B20B183}"/>
              </a:ext>
            </a:extLst>
          </p:cNvPr>
          <p:cNvSpPr/>
          <p:nvPr userDrawn="1"/>
        </p:nvSpPr>
        <p:spPr>
          <a:xfrm>
            <a:off x="3707488" y="3901977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Marcador de texto 9">
            <a:extLst>
              <a:ext uri="{FF2B5EF4-FFF2-40B4-BE49-F238E27FC236}">
                <a16:creationId xmlns:a16="http://schemas.microsoft.com/office/drawing/2014/main" id="{586E2984-49E5-4544-BA56-FCDA9FBB7F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95A887BF-3459-F04A-A87D-547717D4E32B}"/>
              </a:ext>
            </a:extLst>
          </p:cNvPr>
          <p:cNvSpPr/>
          <p:nvPr userDrawn="1"/>
        </p:nvSpPr>
        <p:spPr>
          <a:xfrm>
            <a:off x="7950073" y="618247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810D34C-5FCE-CA45-82F9-27BCDCF05D67}"/>
              </a:ext>
            </a:extLst>
          </p:cNvPr>
          <p:cNvSpPr/>
          <p:nvPr userDrawn="1"/>
        </p:nvSpPr>
        <p:spPr>
          <a:xfrm>
            <a:off x="6417150" y="2189595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F617A1FD-E8C6-B54C-A64D-90B8D526E905}"/>
              </a:ext>
            </a:extLst>
          </p:cNvPr>
          <p:cNvSpPr/>
          <p:nvPr userDrawn="1"/>
        </p:nvSpPr>
        <p:spPr>
          <a:xfrm>
            <a:off x="9562791" y="2189595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AE95A339-74FA-0740-AA7F-E39911FE782B}"/>
              </a:ext>
            </a:extLst>
          </p:cNvPr>
          <p:cNvSpPr/>
          <p:nvPr userDrawn="1"/>
        </p:nvSpPr>
        <p:spPr>
          <a:xfrm>
            <a:off x="6417150" y="4062131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DDE92D17-A360-B649-AB32-86E56CA713FD}"/>
              </a:ext>
            </a:extLst>
          </p:cNvPr>
          <p:cNvSpPr/>
          <p:nvPr userDrawn="1"/>
        </p:nvSpPr>
        <p:spPr>
          <a:xfrm>
            <a:off x="9562791" y="4062131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FC4E3050-B10E-EF42-803F-0362621CE0B2}"/>
              </a:ext>
            </a:extLst>
          </p:cNvPr>
          <p:cNvSpPr/>
          <p:nvPr userDrawn="1"/>
        </p:nvSpPr>
        <p:spPr>
          <a:xfrm>
            <a:off x="7989970" y="3173739"/>
            <a:ext cx="915592" cy="915592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Marcador de posición de imagen 6">
            <a:extLst>
              <a:ext uri="{FF2B5EF4-FFF2-40B4-BE49-F238E27FC236}">
                <a16:creationId xmlns:a16="http://schemas.microsoft.com/office/drawing/2014/main" id="{362972FB-EEEE-2B46-B3B4-6D71E2E9FD7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349194" y="200429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5" name="Marcador de posición de imagen 6">
            <a:extLst>
              <a:ext uri="{FF2B5EF4-FFF2-40B4-BE49-F238E27FC236}">
                <a16:creationId xmlns:a16="http://schemas.microsoft.com/office/drawing/2014/main" id="{4A145F99-1EA5-1143-BCC5-FE5FD8AFD1B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788881" y="2004296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7" name="Marcador de posición de imagen 6">
            <a:extLst>
              <a:ext uri="{FF2B5EF4-FFF2-40B4-BE49-F238E27FC236}">
                <a16:creationId xmlns:a16="http://schemas.microsoft.com/office/drawing/2014/main" id="{A1468B70-0E8A-A64D-9429-0BA80DC295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357649" y="4001072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39" name="Marcador de posición de imagen 6">
            <a:extLst>
              <a:ext uri="{FF2B5EF4-FFF2-40B4-BE49-F238E27FC236}">
                <a16:creationId xmlns:a16="http://schemas.microsoft.com/office/drawing/2014/main" id="{BB24DA69-435F-B042-81CF-4DACD7ABF78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797336" y="4001072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1" name="Marcador de posición de imagen 6">
            <a:extLst>
              <a:ext uri="{FF2B5EF4-FFF2-40B4-BE49-F238E27FC236}">
                <a16:creationId xmlns:a16="http://schemas.microsoft.com/office/drawing/2014/main" id="{D53D443B-76EA-B648-9889-EBE4A135043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507135" y="228516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3" name="Marcador de posición de imagen 6">
            <a:extLst>
              <a:ext uri="{FF2B5EF4-FFF2-40B4-BE49-F238E27FC236}">
                <a16:creationId xmlns:a16="http://schemas.microsoft.com/office/drawing/2014/main" id="{3E02CEC1-6644-2E4A-A609-8D718A693FE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656235" y="228516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6" name="Marcador de posición de imagen 6">
            <a:extLst>
              <a:ext uri="{FF2B5EF4-FFF2-40B4-BE49-F238E27FC236}">
                <a16:creationId xmlns:a16="http://schemas.microsoft.com/office/drawing/2014/main" id="{F4F62A65-FB69-0341-9B0B-76B205E76E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515590" y="415877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54" name="Marcador de posición de imagen 6">
            <a:extLst>
              <a:ext uri="{FF2B5EF4-FFF2-40B4-BE49-F238E27FC236}">
                <a16:creationId xmlns:a16="http://schemas.microsoft.com/office/drawing/2014/main" id="{B65F4B43-1C88-464D-98D2-E6728283B1F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664690" y="415877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60" name="Marcador de posición de imagen 6">
            <a:extLst>
              <a:ext uri="{FF2B5EF4-FFF2-40B4-BE49-F238E27FC236}">
                <a16:creationId xmlns:a16="http://schemas.microsoft.com/office/drawing/2014/main" id="{3D46F511-C84A-FB49-8655-5EA29841538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71363" y="326975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61" name="Marcador de posición de imagen 6">
            <a:extLst>
              <a:ext uri="{FF2B5EF4-FFF2-40B4-BE49-F238E27FC236}">
                <a16:creationId xmlns:a16="http://schemas.microsoft.com/office/drawing/2014/main" id="{B182DF47-B53D-4146-BD94-78868759254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27927" y="725877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2477094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40097" y="2222296"/>
            <a:ext cx="3319659" cy="304699"/>
          </a:xfrm>
        </p:spPr>
        <p:txBody>
          <a:bodyPr/>
          <a:lstStyle>
            <a:lvl1pPr>
              <a:defRPr sz="2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526AD67-4609-EF47-8727-D1558240824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040096" y="2810315"/>
            <a:ext cx="3319659" cy="969496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63" name="Marcador de contenido 2">
            <a:extLst>
              <a:ext uri="{FF2B5EF4-FFF2-40B4-BE49-F238E27FC236}">
                <a16:creationId xmlns:a16="http://schemas.microsoft.com/office/drawing/2014/main" id="{F0C19D41-3D03-B241-BC16-7A1E6524E5E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72074" y="3067273"/>
            <a:ext cx="3319659" cy="304699"/>
          </a:xfrm>
        </p:spPr>
        <p:txBody>
          <a:bodyPr/>
          <a:lstStyle>
            <a:lvl1pPr>
              <a:defRPr sz="2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TÍTULO</a:t>
            </a:r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id="{BC096033-678D-C841-A7C2-389475C1B0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772073" y="3655293"/>
            <a:ext cx="3319659" cy="969496"/>
          </a:xfrm>
        </p:spPr>
        <p:txBody>
          <a:bodyPr/>
          <a:lstStyle>
            <a:lvl1pPr marL="177750" indent="-1777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6F6F6F"/>
                </a:solidFill>
              </a:defRPr>
            </a:lvl1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0"/>
            <a:r>
              <a:rPr lang="es-ES" err="1"/>
              <a:t>Xxxxx</a:t>
            </a:r>
            <a:endParaRPr lang="es-ES"/>
          </a:p>
          <a:p>
            <a:pPr lvl="0"/>
            <a:r>
              <a:rPr lang="es-ES" err="1"/>
              <a:t>Xxxxxx</a:t>
            </a:r>
            <a:endParaRPr lang="es-ES"/>
          </a:p>
          <a:p>
            <a:pPr lvl="0"/>
            <a:r>
              <a:rPr lang="es-ES" err="1"/>
              <a:t>Xxxxx</a:t>
            </a:r>
            <a:endParaRPr lang="es-ES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C354ABD8-0F72-A94A-B6BF-368B5F1229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D3AE6E1-7D77-8C4D-BB61-430F030D79B5}"/>
              </a:ext>
            </a:extLst>
          </p:cNvPr>
          <p:cNvSpPr/>
          <p:nvPr userDrawn="1"/>
        </p:nvSpPr>
        <p:spPr>
          <a:xfrm>
            <a:off x="696675" y="1881654"/>
            <a:ext cx="1171550" cy="1171550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14ABCEF-11E5-384E-9585-1C9503827433}"/>
              </a:ext>
            </a:extLst>
          </p:cNvPr>
          <p:cNvSpPr/>
          <p:nvPr userDrawn="1"/>
        </p:nvSpPr>
        <p:spPr>
          <a:xfrm>
            <a:off x="6396139" y="2707277"/>
            <a:ext cx="1171550" cy="1171550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Marcador de posición de imagen 6">
            <a:extLst>
              <a:ext uri="{FF2B5EF4-FFF2-40B4-BE49-F238E27FC236}">
                <a16:creationId xmlns:a16="http://schemas.microsoft.com/office/drawing/2014/main" id="{F26863E0-86B4-094A-A798-F68849FC19A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07375" y="2021982"/>
            <a:ext cx="950149" cy="91324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24" name="Marcador de posición de imagen 6">
            <a:extLst>
              <a:ext uri="{FF2B5EF4-FFF2-40B4-BE49-F238E27FC236}">
                <a16:creationId xmlns:a16="http://schemas.microsoft.com/office/drawing/2014/main" id="{1A013875-F835-2143-95BE-4E4D9045523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506839" y="2866562"/>
            <a:ext cx="950149" cy="91324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446134F-3E9C-6F49-B9F5-ACA2589A7B20}"/>
              </a:ext>
            </a:extLst>
          </p:cNvPr>
          <p:cNvGrpSpPr/>
          <p:nvPr userDrawn="1"/>
        </p:nvGrpSpPr>
        <p:grpSpPr>
          <a:xfrm>
            <a:off x="10860146" y="2726631"/>
            <a:ext cx="619850" cy="619851"/>
            <a:chOff x="10379075" y="1894852"/>
            <a:chExt cx="619850" cy="6198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816AB31-0702-214A-96BF-81FB79930753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5E61F613-14B1-2543-A23C-B66B98820624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1AD015D5-A496-A341-9A68-A9FDE2B1EDAA}"/>
              </a:ext>
            </a:extLst>
          </p:cNvPr>
          <p:cNvGrpSpPr/>
          <p:nvPr userDrawn="1"/>
        </p:nvGrpSpPr>
        <p:grpSpPr>
          <a:xfrm flipH="1" flipV="1">
            <a:off x="898599" y="4191459"/>
            <a:ext cx="619850" cy="619851"/>
            <a:chOff x="10379075" y="1894852"/>
            <a:chExt cx="619850" cy="6198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5D8DB3CE-EA32-4149-862D-3F7C3A086FFD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303A270-A220-1A4E-9CFA-463773A38A04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77B4114-78E2-D04D-8FB5-1A2FD20243AE}"/>
              </a:ext>
            </a:extLst>
          </p:cNvPr>
          <p:cNvGrpSpPr/>
          <p:nvPr userDrawn="1"/>
        </p:nvGrpSpPr>
        <p:grpSpPr>
          <a:xfrm>
            <a:off x="5145227" y="1881654"/>
            <a:ext cx="619850" cy="619851"/>
            <a:chOff x="10379075" y="1894852"/>
            <a:chExt cx="619850" cy="61985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53D1F1DB-10BF-334E-B8AD-E519742AF9DE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4BCBAB36-27BF-5541-AD33-45E7E1E5A731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497DA167-62FD-F245-8B6F-6FA637F5E32F}"/>
              </a:ext>
            </a:extLst>
          </p:cNvPr>
          <p:cNvGrpSpPr/>
          <p:nvPr userDrawn="1"/>
        </p:nvGrpSpPr>
        <p:grpSpPr>
          <a:xfrm flipH="1" flipV="1">
            <a:off x="6611622" y="5036436"/>
            <a:ext cx="619850" cy="619851"/>
            <a:chOff x="10379075" y="1894852"/>
            <a:chExt cx="619850" cy="6198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39C3ED4-A1B7-1547-8987-F253E450A970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5F265174-C9ED-414B-86E2-640BC510ED06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932047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363FBBF9-69AC-AC4B-96EA-5CB96BB95BD5}"/>
              </a:ext>
            </a:extLst>
          </p:cNvPr>
          <p:cNvSpPr/>
          <p:nvPr userDrawn="1"/>
        </p:nvSpPr>
        <p:spPr>
          <a:xfrm>
            <a:off x="670556" y="2211185"/>
            <a:ext cx="3321232" cy="359794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82662BB-3B60-1C4B-947E-3CE27A714BEF}"/>
              </a:ext>
            </a:extLst>
          </p:cNvPr>
          <p:cNvSpPr/>
          <p:nvPr userDrawn="1"/>
        </p:nvSpPr>
        <p:spPr>
          <a:xfrm>
            <a:off x="4263094" y="2211185"/>
            <a:ext cx="3321232" cy="359794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C7586C-9D0F-5542-BF4E-F723567E401C}"/>
              </a:ext>
            </a:extLst>
          </p:cNvPr>
          <p:cNvSpPr/>
          <p:nvPr userDrawn="1"/>
        </p:nvSpPr>
        <p:spPr>
          <a:xfrm>
            <a:off x="7855631" y="2211185"/>
            <a:ext cx="3321232" cy="359794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85D4D0EC-F7D0-FA45-BA14-77E2F397FE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33995"/>
            <a:ext cx="2984500" cy="1143000"/>
          </a:xfrm>
          <a:prstGeom prst="rect">
            <a:avLst/>
          </a:prstGeom>
          <a:effectLst/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4931DFF5-600E-5244-AE7A-E45772AF4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644" y="1633995"/>
            <a:ext cx="2984500" cy="1143000"/>
          </a:xfrm>
          <a:prstGeom prst="rect">
            <a:avLst/>
          </a:prstGeom>
          <a:effectLst/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8D713EE-3DBB-8D49-9634-6B0905CBD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1192" y="1633995"/>
            <a:ext cx="2984500" cy="1143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1954957" y="2128145"/>
            <a:ext cx="1504604" cy="443198"/>
          </a:xfrm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Nombre</a:t>
            </a:r>
            <a:br>
              <a:rPr lang="es-ES"/>
            </a:br>
            <a:r>
              <a:rPr lang="es-ES"/>
              <a:t>Servicio 1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9C9781F-175B-6C4E-A473-02EA0A00C7A4}"/>
              </a:ext>
            </a:extLst>
          </p:cNvPr>
          <p:cNvGrpSpPr/>
          <p:nvPr userDrawn="1"/>
        </p:nvGrpSpPr>
        <p:grpSpPr>
          <a:xfrm>
            <a:off x="10756460" y="1354038"/>
            <a:ext cx="619850" cy="619851"/>
            <a:chOff x="10379075" y="1894852"/>
            <a:chExt cx="619850" cy="619851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C43955EE-C034-3E40-AD33-C9F56F1E311A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E24148E8-F625-F746-8C17-2FEB86665F85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E52CA22-A231-164D-9B00-9CB4D76B7913}"/>
              </a:ext>
            </a:extLst>
          </p:cNvPr>
          <p:cNvGrpSpPr/>
          <p:nvPr userDrawn="1"/>
        </p:nvGrpSpPr>
        <p:grpSpPr>
          <a:xfrm flipH="1" flipV="1">
            <a:off x="528275" y="5317472"/>
            <a:ext cx="619850" cy="619851"/>
            <a:chOff x="10379075" y="1894852"/>
            <a:chExt cx="619850" cy="6198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DF7A9657-75B2-0142-BA62-65114C1BC990}"/>
                </a:ext>
              </a:extLst>
            </p:cNvPr>
            <p:cNvSpPr/>
            <p:nvPr userDrawn="1"/>
          </p:nvSpPr>
          <p:spPr>
            <a:xfrm rot="5400000" flipH="1" flipV="1">
              <a:off x="10618836" y="1655091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BBA9DE0D-457B-D947-9266-6F85ED90E9DC}"/>
                </a:ext>
              </a:extLst>
            </p:cNvPr>
            <p:cNvSpPr/>
            <p:nvPr userDrawn="1"/>
          </p:nvSpPr>
          <p:spPr>
            <a:xfrm rot="10800000" flipH="1" flipV="1">
              <a:off x="10858598" y="1894853"/>
              <a:ext cx="140327" cy="6198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C75BF7F0-EBA3-174E-AC0F-99E015C127D0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1954957" y="1907605"/>
            <a:ext cx="1504604" cy="193899"/>
          </a:xfrm>
        </p:spPr>
        <p:txBody>
          <a:bodyPr anchor="ctr"/>
          <a:lstStyle>
            <a:lvl1pPr algn="ctr">
              <a:defRPr sz="1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/>
              <a:t>Nombre genérico</a:t>
            </a:r>
          </a:p>
        </p:txBody>
      </p:sp>
      <p:sp>
        <p:nvSpPr>
          <p:cNvPr id="51" name="Marcador de posición de imagen 7">
            <a:extLst>
              <a:ext uri="{FF2B5EF4-FFF2-40B4-BE49-F238E27FC236}">
                <a16:creationId xmlns:a16="http://schemas.microsoft.com/office/drawing/2014/main" id="{84EBEB5B-33D6-A743-B457-803CC0672FA5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1168818" y="1907605"/>
            <a:ext cx="684000" cy="684000"/>
          </a:xfrm>
        </p:spPr>
        <p:txBody>
          <a:bodyPr anchor="ctr">
            <a:noAutofit/>
          </a:bodyPr>
          <a:lstStyle>
            <a:lvl1pPr algn="ctr">
              <a:defRPr sz="1100"/>
            </a:lvl1pPr>
          </a:lstStyle>
          <a:p>
            <a:r>
              <a:rPr lang="es-ES"/>
              <a:t>Espacio para icono</a:t>
            </a:r>
          </a:p>
        </p:txBody>
      </p:sp>
      <p:sp>
        <p:nvSpPr>
          <p:cNvPr id="53" name="Marcador de contenido 2">
            <a:extLst>
              <a:ext uri="{FF2B5EF4-FFF2-40B4-BE49-F238E27FC236}">
                <a16:creationId xmlns:a16="http://schemas.microsoft.com/office/drawing/2014/main" id="{6D5F1274-EF2D-C740-99DC-14D1B2223C69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5543401" y="2128145"/>
            <a:ext cx="1504604" cy="443198"/>
          </a:xfrm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Nombre</a:t>
            </a:r>
            <a:br>
              <a:rPr lang="es-ES"/>
            </a:br>
            <a:r>
              <a:rPr lang="es-ES"/>
              <a:t>Servicio 2</a:t>
            </a:r>
          </a:p>
        </p:txBody>
      </p:sp>
      <p:sp>
        <p:nvSpPr>
          <p:cNvPr id="56" name="Marcador de contenido 2">
            <a:extLst>
              <a:ext uri="{FF2B5EF4-FFF2-40B4-BE49-F238E27FC236}">
                <a16:creationId xmlns:a16="http://schemas.microsoft.com/office/drawing/2014/main" id="{75FC563D-C400-B74C-ADA5-0F76297E1F0D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5543401" y="1907605"/>
            <a:ext cx="1504604" cy="193899"/>
          </a:xfrm>
        </p:spPr>
        <p:txBody>
          <a:bodyPr anchor="ctr"/>
          <a:lstStyle>
            <a:lvl1pPr algn="ctr">
              <a:defRPr sz="1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/>
              <a:t>Nombre genérico</a:t>
            </a:r>
          </a:p>
        </p:txBody>
      </p:sp>
      <p:sp>
        <p:nvSpPr>
          <p:cNvPr id="57" name="Marcador de posición de imagen 7">
            <a:extLst>
              <a:ext uri="{FF2B5EF4-FFF2-40B4-BE49-F238E27FC236}">
                <a16:creationId xmlns:a16="http://schemas.microsoft.com/office/drawing/2014/main" id="{2C86167B-A10B-C34E-91B1-2B55F19157A6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57262" y="1907605"/>
            <a:ext cx="684000" cy="684000"/>
          </a:xfrm>
        </p:spPr>
        <p:txBody>
          <a:bodyPr anchor="ctr">
            <a:noAutofit/>
          </a:bodyPr>
          <a:lstStyle>
            <a:lvl1pPr algn="ctr">
              <a:defRPr sz="1100"/>
            </a:lvl1pPr>
          </a:lstStyle>
          <a:p>
            <a:r>
              <a:rPr lang="es-ES"/>
              <a:t>Espacio para icono</a:t>
            </a:r>
          </a:p>
        </p:txBody>
      </p:sp>
      <p:sp>
        <p:nvSpPr>
          <p:cNvPr id="59" name="Marcador de contenido 2">
            <a:extLst>
              <a:ext uri="{FF2B5EF4-FFF2-40B4-BE49-F238E27FC236}">
                <a16:creationId xmlns:a16="http://schemas.microsoft.com/office/drawing/2014/main" id="{B83B1CDA-3D8A-0E45-AD08-3E569DBD0EE7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9177949" y="2128145"/>
            <a:ext cx="1504604" cy="443198"/>
          </a:xfrm>
        </p:spPr>
        <p:txBody>
          <a:bodyPr anchor="ctr"/>
          <a:lstStyle>
            <a:lvl1pPr algn="ctr">
              <a:defRPr sz="16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/>
              <a:t>Nombre</a:t>
            </a:r>
            <a:br>
              <a:rPr lang="es-ES"/>
            </a:br>
            <a:r>
              <a:rPr lang="es-ES"/>
              <a:t>Servicio 3</a:t>
            </a:r>
          </a:p>
        </p:txBody>
      </p:sp>
      <p:sp>
        <p:nvSpPr>
          <p:cNvPr id="60" name="Marcador de contenido 2">
            <a:extLst>
              <a:ext uri="{FF2B5EF4-FFF2-40B4-BE49-F238E27FC236}">
                <a16:creationId xmlns:a16="http://schemas.microsoft.com/office/drawing/2014/main" id="{DA61AB8A-4B8D-CF49-A0AA-6ADCB43E1EA7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9177949" y="1907605"/>
            <a:ext cx="1504604" cy="193899"/>
          </a:xfrm>
        </p:spPr>
        <p:txBody>
          <a:bodyPr anchor="ctr"/>
          <a:lstStyle>
            <a:lvl1pPr algn="ctr">
              <a:defRPr sz="14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s-ES"/>
              <a:t>Nombre genérico</a:t>
            </a:r>
          </a:p>
        </p:txBody>
      </p:sp>
      <p:sp>
        <p:nvSpPr>
          <p:cNvPr id="61" name="Marcador de posición de imagen 7">
            <a:extLst>
              <a:ext uri="{FF2B5EF4-FFF2-40B4-BE49-F238E27FC236}">
                <a16:creationId xmlns:a16="http://schemas.microsoft.com/office/drawing/2014/main" id="{C4E39299-E695-C448-9E0E-CCF96D72E4B1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8391810" y="1907605"/>
            <a:ext cx="684000" cy="684000"/>
          </a:xfrm>
        </p:spPr>
        <p:txBody>
          <a:bodyPr anchor="ctr">
            <a:noAutofit/>
          </a:bodyPr>
          <a:lstStyle>
            <a:lvl1pPr algn="ctr">
              <a:defRPr sz="1100"/>
            </a:lvl1pPr>
          </a:lstStyle>
          <a:p>
            <a:r>
              <a:rPr lang="es-ES"/>
              <a:t>Espacio para icono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9C0FFE2-890D-084B-BED4-8102FE25C99B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8200" y="3050605"/>
            <a:ext cx="2984500" cy="1138773"/>
          </a:xfr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 sz="1200"/>
            </a:lvl2pPr>
          </a:lstStyle>
          <a:p>
            <a:pPr lvl="1"/>
            <a:r>
              <a:rPr lang="es-ES"/>
              <a:t>Descripción de la característica 1</a:t>
            </a:r>
          </a:p>
          <a:p>
            <a:pPr lvl="1"/>
            <a:r>
              <a:rPr lang="es-ES"/>
              <a:t>Descripción de la característica 2</a:t>
            </a:r>
          </a:p>
          <a:p>
            <a:pPr lvl="1"/>
            <a:r>
              <a:rPr lang="es-ES"/>
              <a:t>Descripción de la característica 3</a:t>
            </a:r>
          </a:p>
          <a:p>
            <a:pPr lvl="1"/>
            <a:r>
              <a:rPr lang="es-ES"/>
              <a:t>Descripción de la característica 4</a:t>
            </a:r>
          </a:p>
          <a:p>
            <a:pPr lvl="1"/>
            <a:r>
              <a:rPr lang="es-ES"/>
              <a:t>Descripción de la característica 5</a:t>
            </a:r>
          </a:p>
        </p:txBody>
      </p:sp>
      <p:sp>
        <p:nvSpPr>
          <p:cNvPr id="68" name="Marcador de texto 10">
            <a:extLst>
              <a:ext uri="{FF2B5EF4-FFF2-40B4-BE49-F238E27FC236}">
                <a16:creationId xmlns:a16="http://schemas.microsoft.com/office/drawing/2014/main" id="{20D0CA05-82E2-5149-B633-B85A3BC33CDD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426644" y="3050605"/>
            <a:ext cx="2984500" cy="1138773"/>
          </a:xfr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 sz="1200"/>
            </a:lvl2pPr>
          </a:lstStyle>
          <a:p>
            <a:pPr lvl="1"/>
            <a:r>
              <a:rPr lang="es-ES"/>
              <a:t>Descripción de la característica 1</a:t>
            </a:r>
          </a:p>
          <a:p>
            <a:pPr lvl="1"/>
            <a:r>
              <a:rPr lang="es-ES"/>
              <a:t>Descripción de la característica 2</a:t>
            </a:r>
          </a:p>
          <a:p>
            <a:pPr lvl="1"/>
            <a:r>
              <a:rPr lang="es-ES"/>
              <a:t>Descripción de la característica 3</a:t>
            </a:r>
          </a:p>
          <a:p>
            <a:pPr lvl="1"/>
            <a:r>
              <a:rPr lang="es-ES"/>
              <a:t>Descripción de la característica 4</a:t>
            </a:r>
          </a:p>
          <a:p>
            <a:pPr lvl="1"/>
            <a:r>
              <a:rPr lang="es-ES"/>
              <a:t>Descripción de la característica 5</a:t>
            </a:r>
          </a:p>
        </p:txBody>
      </p:sp>
      <p:sp>
        <p:nvSpPr>
          <p:cNvPr id="69" name="Marcador de texto 10">
            <a:extLst>
              <a:ext uri="{FF2B5EF4-FFF2-40B4-BE49-F238E27FC236}">
                <a16:creationId xmlns:a16="http://schemas.microsoft.com/office/drawing/2014/main" id="{A77F321A-F57C-4C49-945A-90EDF8649D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22772" y="3050605"/>
            <a:ext cx="2984500" cy="1138773"/>
          </a:xfrm>
        </p:spPr>
        <p:txBody>
          <a:bodyPr/>
          <a:lstStyle>
            <a:lvl2pPr>
              <a:spcBef>
                <a:spcPts val="600"/>
              </a:spcBef>
              <a:spcAft>
                <a:spcPts val="0"/>
              </a:spcAft>
              <a:defRPr sz="1200"/>
            </a:lvl2pPr>
          </a:lstStyle>
          <a:p>
            <a:pPr lvl="1"/>
            <a:r>
              <a:rPr lang="es-ES"/>
              <a:t>Descripción de la característica 1</a:t>
            </a:r>
          </a:p>
          <a:p>
            <a:pPr lvl="1"/>
            <a:r>
              <a:rPr lang="es-ES"/>
              <a:t>Descripción de la característica 2</a:t>
            </a:r>
          </a:p>
          <a:p>
            <a:pPr lvl="1"/>
            <a:r>
              <a:rPr lang="es-ES"/>
              <a:t>Descripción de la característica 3</a:t>
            </a:r>
          </a:p>
          <a:p>
            <a:pPr lvl="1"/>
            <a:r>
              <a:rPr lang="es-ES"/>
              <a:t>Descripción de la característica 4</a:t>
            </a:r>
          </a:p>
          <a:p>
            <a:pPr lvl="1"/>
            <a:r>
              <a:rPr lang="es-ES"/>
              <a:t>Descripción de la característica 5</a:t>
            </a:r>
          </a:p>
        </p:txBody>
      </p:sp>
      <p:sp>
        <p:nvSpPr>
          <p:cNvPr id="29" name="Marcador de texto 9">
            <a:extLst>
              <a:ext uri="{FF2B5EF4-FFF2-40B4-BE49-F238E27FC236}">
                <a16:creationId xmlns:a16="http://schemas.microsoft.com/office/drawing/2014/main" id="{185E5469-C5F3-1548-908A-514E8A78C3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2856913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36540F3C-6708-A44C-8414-30D654E55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DD942D0-01F3-3B49-8F13-1AB62EBCE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1675050"/>
            <a:ext cx="2922587" cy="2457744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4A670BC4-2165-444C-9B10-53B8E24D3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19105" y="1688659"/>
            <a:ext cx="5649567" cy="1058131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BAF32116-E3C1-4647-8B6C-CB2EC00089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9105" y="3053079"/>
            <a:ext cx="5649567" cy="1058131"/>
          </a:xfrm>
        </p:spPr>
        <p:txBody>
          <a:bodyPr/>
          <a:lstStyle/>
          <a:p>
            <a:endParaRPr lang="es-ES_tradnl"/>
          </a:p>
        </p:txBody>
      </p:sp>
      <p:sp>
        <p:nvSpPr>
          <p:cNvPr id="8" name="Marcador de posición de imagen 4">
            <a:extLst>
              <a:ext uri="{FF2B5EF4-FFF2-40B4-BE49-F238E27FC236}">
                <a16:creationId xmlns:a16="http://schemas.microsoft.com/office/drawing/2014/main" id="{7410561C-5388-A947-8BDB-63992B7159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68277" y="1675050"/>
            <a:ext cx="1953662" cy="2436160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Marcador de posición de imagen 4">
            <a:extLst>
              <a:ext uri="{FF2B5EF4-FFF2-40B4-BE49-F238E27FC236}">
                <a16:creationId xmlns:a16="http://schemas.microsoft.com/office/drawing/2014/main" id="{23C365D7-7C32-BA4F-869D-EB869DFBFB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912" y="4434491"/>
            <a:ext cx="5427088" cy="1404994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8A25CA7-F057-0A4B-8483-7E18D2C85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18" name="Marcador de posición de imagen 4">
            <a:extLst>
              <a:ext uri="{FF2B5EF4-FFF2-40B4-BE49-F238E27FC236}">
                <a16:creationId xmlns:a16="http://schemas.microsoft.com/office/drawing/2014/main" id="{B51CDCD6-35B7-194E-912C-97700C5D60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94851" y="4434491"/>
            <a:ext cx="5427088" cy="1404994"/>
          </a:xfrm>
        </p:spPr>
        <p:txBody>
          <a:bodyPr/>
          <a:lstStyle/>
          <a:p>
            <a:endParaRPr lang="es-ES_tradnl"/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DEC92D7F-C483-DD4A-9DE5-47EEEDA49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10704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83">
            <a:extLst>
              <a:ext uri="{FF2B5EF4-FFF2-40B4-BE49-F238E27FC236}">
                <a16:creationId xmlns:a16="http://schemas.microsoft.com/office/drawing/2014/main" id="{59C69AF2-C2C1-B140-8159-D250B4848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8462"/>
            <a:ext cx="12192000" cy="2271152"/>
          </a:xfrm>
          <a:prstGeom prst="rect">
            <a:avLst/>
          </a:prstGeom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99E8BBD-2BF7-B248-ACCA-805133FA5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5480" y="205915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90D39-CB88-4303-8775-29EA955E7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180" y="699714"/>
            <a:ext cx="9839294" cy="553998"/>
          </a:xfrm>
        </p:spPr>
        <p:txBody>
          <a:bodyPr wrap="square" anchor="ctr" anchorCtr="0">
            <a:spAutoFit/>
          </a:bodyPr>
          <a:lstStyle>
            <a:lvl1pPr algn="l">
              <a:defRPr lang="es-E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Índice</a:t>
            </a:r>
          </a:p>
        </p:txBody>
      </p:sp>
      <p:sp>
        <p:nvSpPr>
          <p:cNvPr id="276" name="Marcador de texto 251">
            <a:extLst>
              <a:ext uri="{FF2B5EF4-FFF2-40B4-BE49-F238E27FC236}">
                <a16:creationId xmlns:a16="http://schemas.microsoft.com/office/drawing/2014/main" id="{8B4B7049-8A41-DF49-9930-B273D86AF4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180" y="1748451"/>
            <a:ext cx="10250299" cy="2850011"/>
          </a:xfrm>
        </p:spPr>
        <p:txBody>
          <a:bodyPr numCol="2">
            <a:normAutofit/>
          </a:bodyPr>
          <a:lstStyle>
            <a:lvl1pPr marL="342900" marR="0" indent="-342900" algn="l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SECCIÓN 	1</a:t>
            </a:r>
          </a:p>
          <a:p>
            <a:pPr lvl="0"/>
            <a:r>
              <a:rPr lang="es-ES"/>
              <a:t>NOMBRE SECCIÓN 	2</a:t>
            </a:r>
          </a:p>
          <a:p>
            <a:pPr lvl="0"/>
            <a:r>
              <a:rPr lang="es-ES"/>
              <a:t>NOMBRE SECCIÓN 	3</a:t>
            </a:r>
          </a:p>
          <a:p>
            <a:pPr lvl="0"/>
            <a:r>
              <a:rPr lang="es-ES"/>
              <a:t>NOMBRE SECCIÓN 	4</a:t>
            </a:r>
          </a:p>
          <a:p>
            <a:pPr lvl="0"/>
            <a:r>
              <a:rPr lang="es-ES"/>
              <a:t>NOMBRE SECCIÓN 	5</a:t>
            </a:r>
          </a:p>
          <a:p>
            <a:pPr lvl="0"/>
            <a:r>
              <a:rPr lang="es-ES"/>
              <a:t>NOMBRE SECCIÓN 	6</a:t>
            </a:r>
          </a:p>
          <a:p>
            <a:pPr lvl="0"/>
            <a:r>
              <a:rPr lang="es-ES"/>
              <a:t>NOMBRE SECCIÓN 	7</a:t>
            </a:r>
          </a:p>
          <a:p>
            <a:pPr lvl="0"/>
            <a:r>
              <a:rPr lang="es-ES"/>
              <a:t>NOMBRE SECCIÓN 	8</a:t>
            </a:r>
          </a:p>
          <a:p>
            <a:pPr lvl="0"/>
            <a:r>
              <a:rPr lang="es-ES"/>
              <a:t>NOMBRE SECCIÓN 	9</a:t>
            </a:r>
          </a:p>
          <a:p>
            <a:pPr lvl="0"/>
            <a:r>
              <a:rPr lang="es-ES"/>
              <a:t>NOMBRE SECCIÓN 	10</a:t>
            </a:r>
          </a:p>
          <a:p>
            <a:pPr lvl="0"/>
            <a:r>
              <a:rPr lang="es-ES"/>
              <a:t>NOMBRE SECCIÓN 	11</a:t>
            </a:r>
          </a:p>
          <a:p>
            <a:pPr lvl="0"/>
            <a:r>
              <a:rPr lang="es-ES"/>
              <a:t>NOMBRE SECCIÓN 	12</a:t>
            </a:r>
          </a:p>
          <a:p>
            <a:pPr lvl="0"/>
            <a:r>
              <a:rPr lang="es-ES"/>
              <a:t>NOMBRE SECCIÓN 	13</a:t>
            </a:r>
          </a:p>
          <a:p>
            <a:pPr lvl="0"/>
            <a:r>
              <a:rPr lang="es-ES"/>
              <a:t>NOMBRE SECCIÓN 	14</a:t>
            </a:r>
          </a:p>
          <a:p>
            <a:pPr lvl="0"/>
            <a:r>
              <a:rPr lang="es-ES"/>
              <a:t>NOMBRE SECCIÓN 	15</a:t>
            </a:r>
          </a:p>
          <a:p>
            <a:pPr lvl="0"/>
            <a:r>
              <a:rPr lang="es-ES"/>
              <a:t>NOMBRE SECCIÓN 	16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0668E4D-8B29-014D-92F4-C0E13726CD2C}"/>
              </a:ext>
            </a:extLst>
          </p:cNvPr>
          <p:cNvGrpSpPr/>
          <p:nvPr userDrawn="1"/>
        </p:nvGrpSpPr>
        <p:grpSpPr>
          <a:xfrm flipH="1" flipV="1">
            <a:off x="10834432" y="1267449"/>
            <a:ext cx="720001" cy="720000"/>
            <a:chOff x="2029314" y="-1332772"/>
            <a:chExt cx="720001" cy="72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909942B9-F490-0842-AE48-02B88153383D}"/>
                </a:ext>
              </a:extLst>
            </p:cNvPr>
            <p:cNvSpPr/>
            <p:nvPr userDrawn="1"/>
          </p:nvSpPr>
          <p:spPr>
            <a:xfrm>
              <a:off x="2029314" y="-1332772"/>
              <a:ext cx="14032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id="{15F59C3C-4437-E541-8D16-B99F1D45D4F0}"/>
                </a:ext>
              </a:extLst>
            </p:cNvPr>
            <p:cNvSpPr/>
            <p:nvPr userDrawn="1"/>
          </p:nvSpPr>
          <p:spPr>
            <a:xfrm rot="5400000">
              <a:off x="2319151" y="-1042935"/>
              <a:ext cx="14032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09AEE077-9619-304F-8205-6F43AA231050}"/>
              </a:ext>
            </a:extLst>
          </p:cNvPr>
          <p:cNvGrpSpPr/>
          <p:nvPr userDrawn="1"/>
        </p:nvGrpSpPr>
        <p:grpSpPr>
          <a:xfrm rot="10800000" flipH="1" flipV="1">
            <a:off x="541429" y="4609010"/>
            <a:ext cx="720001" cy="720000"/>
            <a:chOff x="2029314" y="-1332772"/>
            <a:chExt cx="720001" cy="72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D8B4C4F8-A1D8-9D42-99C7-2BBB84F804B3}"/>
                </a:ext>
              </a:extLst>
            </p:cNvPr>
            <p:cNvSpPr/>
            <p:nvPr userDrawn="1"/>
          </p:nvSpPr>
          <p:spPr>
            <a:xfrm>
              <a:off x="2029314" y="-1332772"/>
              <a:ext cx="14032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BEACD265-1C71-2D45-8689-4DBB7C2E9550}"/>
                </a:ext>
              </a:extLst>
            </p:cNvPr>
            <p:cNvSpPr/>
            <p:nvPr userDrawn="1"/>
          </p:nvSpPr>
          <p:spPr>
            <a:xfrm rot="5400000">
              <a:off x="2319151" y="-1042935"/>
              <a:ext cx="14032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48C28E4-B3AC-A1A7-CAD2-2E0369560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256" t="1597" r="3259" b="76408"/>
          <a:stretch/>
        </p:blipFill>
        <p:spPr>
          <a:xfrm>
            <a:off x="10701048" y="200513"/>
            <a:ext cx="418956" cy="49086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E6F5A43-2B79-6015-2A0B-906D1E5B4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205768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36540F3C-6708-A44C-8414-30D654E55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DD942D0-01F3-3B49-8F13-1AB62EBCE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172360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Marcador de posición de imagen 4">
            <a:extLst>
              <a:ext uri="{FF2B5EF4-FFF2-40B4-BE49-F238E27FC236}">
                <a16:creationId xmlns:a16="http://schemas.microsoft.com/office/drawing/2014/main" id="{663E3501-21CD-A444-9677-38459E7D1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7221" y="172360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Marcador de posición de imagen 4">
            <a:extLst>
              <a:ext uri="{FF2B5EF4-FFF2-40B4-BE49-F238E27FC236}">
                <a16:creationId xmlns:a16="http://schemas.microsoft.com/office/drawing/2014/main" id="{17EBF3DF-09F8-E94B-8503-B2AB329DA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17529" y="172360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3" name="Marcador de posición de imagen 4">
            <a:extLst>
              <a:ext uri="{FF2B5EF4-FFF2-40B4-BE49-F238E27FC236}">
                <a16:creationId xmlns:a16="http://schemas.microsoft.com/office/drawing/2014/main" id="{91C33E43-D5AA-AC4B-81DD-D625F3B2B4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913" y="399073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4" name="Marcador de posición de imagen 4">
            <a:extLst>
              <a:ext uri="{FF2B5EF4-FFF2-40B4-BE49-F238E27FC236}">
                <a16:creationId xmlns:a16="http://schemas.microsoft.com/office/drawing/2014/main" id="{AD5413CB-3615-D747-A6F7-864D70795E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7221" y="399073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Marcador de posición de imagen 4">
            <a:extLst>
              <a:ext uri="{FF2B5EF4-FFF2-40B4-BE49-F238E27FC236}">
                <a16:creationId xmlns:a16="http://schemas.microsoft.com/office/drawing/2014/main" id="{813D7D3C-5F0A-D843-A20F-3CA0FC47D2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17529" y="3990733"/>
            <a:ext cx="3277558" cy="1912127"/>
          </a:xfrm>
        </p:spPr>
        <p:txBody>
          <a:bodyPr/>
          <a:lstStyle/>
          <a:p>
            <a:endParaRPr lang="es-ES_tradnl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8A1F5FA-8C93-8242-8C21-40F066FA7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F2E3AA84-A9AA-654B-8117-877D3FC4F4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559266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36540F3C-6708-A44C-8414-30D654E55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0DD942D0-01F3-3B49-8F13-1AB62EBCE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6913" y="1788340"/>
            <a:ext cx="5052037" cy="4141680"/>
          </a:xfrm>
        </p:spPr>
        <p:txBody>
          <a:bodyPr/>
          <a:lstStyle/>
          <a:p>
            <a:endParaRPr lang="es-ES_tradnl"/>
          </a:p>
        </p:txBody>
      </p:sp>
      <p:sp>
        <p:nvSpPr>
          <p:cNvPr id="12" name="Marcador de posición de imagen 4">
            <a:extLst>
              <a:ext uri="{FF2B5EF4-FFF2-40B4-BE49-F238E27FC236}">
                <a16:creationId xmlns:a16="http://schemas.microsoft.com/office/drawing/2014/main" id="{9B15B9B8-4165-F340-A509-40FB72D939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5206" y="1788340"/>
            <a:ext cx="5052037" cy="4141680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BF51108-9943-1946-B3FD-A26F7826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920677"/>
            <a:ext cx="4850685" cy="553998"/>
          </a:xfrm>
        </p:spPr>
        <p:txBody>
          <a:bodyPr/>
          <a:lstStyle/>
          <a:p>
            <a:r>
              <a:rPr lang="es-ES"/>
              <a:t>ESCRIBIR TÍTULO DE DIAPOSITIVA</a:t>
            </a:r>
            <a:br>
              <a:rPr lang="es-ES"/>
            </a:br>
            <a:endParaRPr lang="es-ES_tradnl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C995E514-BA68-D24E-88AC-5DB502E04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1012331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00CC3F5-C452-3A47-AB6D-E57FC0095D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9475" y="1848140"/>
            <a:ext cx="4922437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F55ED5C-329A-BC4A-AF2A-FCF5E5BC86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022" y="1993285"/>
            <a:ext cx="3813615" cy="3809683"/>
          </a:xfrm>
          <a:custGeom>
            <a:avLst/>
            <a:gdLst>
              <a:gd name="connsiteX0" fmla="*/ 1906688 w 3813615"/>
              <a:gd name="connsiteY0" fmla="*/ 0 h 3809683"/>
              <a:gd name="connsiteX1" fmla="*/ 3813615 w 3813615"/>
              <a:gd name="connsiteY1" fmla="*/ 1906927 h 3809683"/>
              <a:gd name="connsiteX2" fmla="*/ 2101660 w 3813615"/>
              <a:gd name="connsiteY2" fmla="*/ 3804009 h 3809683"/>
              <a:gd name="connsiteX3" fmla="*/ 1989289 w 3813615"/>
              <a:gd name="connsiteY3" fmla="*/ 3809683 h 3809683"/>
              <a:gd name="connsiteX4" fmla="*/ 1824087 w 3813615"/>
              <a:gd name="connsiteY4" fmla="*/ 3809683 h 3809683"/>
              <a:gd name="connsiteX5" fmla="*/ 1711716 w 3813615"/>
              <a:gd name="connsiteY5" fmla="*/ 3804009 h 3809683"/>
              <a:gd name="connsiteX6" fmla="*/ 9606 w 3813615"/>
              <a:gd name="connsiteY6" fmla="*/ 2101900 h 3809683"/>
              <a:gd name="connsiteX7" fmla="*/ 0 w 3813615"/>
              <a:gd name="connsiteY7" fmla="*/ 1911661 h 3809683"/>
              <a:gd name="connsiteX8" fmla="*/ 0 w 3813615"/>
              <a:gd name="connsiteY8" fmla="*/ 1902194 h 3809683"/>
              <a:gd name="connsiteX9" fmla="*/ 9606 w 3813615"/>
              <a:gd name="connsiteY9" fmla="*/ 1711955 h 3809683"/>
              <a:gd name="connsiteX10" fmla="*/ 1906688 w 3813615"/>
              <a:gd name="connsiteY10" fmla="*/ 0 h 380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3615" h="3809683">
                <a:moveTo>
                  <a:pt x="1906688" y="0"/>
                </a:moveTo>
                <a:cubicBezTo>
                  <a:pt x="2959855" y="0"/>
                  <a:pt x="3813615" y="853760"/>
                  <a:pt x="3813615" y="1906927"/>
                </a:cubicBezTo>
                <a:cubicBezTo>
                  <a:pt x="3813615" y="2894271"/>
                  <a:pt x="3063240" y="3706355"/>
                  <a:pt x="2101660" y="3804009"/>
                </a:cubicBezTo>
                <a:lnTo>
                  <a:pt x="1989289" y="3809683"/>
                </a:lnTo>
                <a:lnTo>
                  <a:pt x="1824087" y="3809683"/>
                </a:lnTo>
                <a:lnTo>
                  <a:pt x="1711716" y="3804009"/>
                </a:lnTo>
                <a:cubicBezTo>
                  <a:pt x="814241" y="3712866"/>
                  <a:pt x="100750" y="2999374"/>
                  <a:pt x="9606" y="2101900"/>
                </a:cubicBezTo>
                <a:lnTo>
                  <a:pt x="0" y="1911661"/>
                </a:lnTo>
                <a:lnTo>
                  <a:pt x="0" y="1902194"/>
                </a:lnTo>
                <a:lnTo>
                  <a:pt x="9606" y="1711955"/>
                </a:lnTo>
                <a:cubicBezTo>
                  <a:pt x="107260" y="750375"/>
                  <a:pt x="919344" y="0"/>
                  <a:pt x="19066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s-ES_tradn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DD16FE4-7A24-F246-B4CD-0DB143B7E7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9475" y="2171113"/>
            <a:ext cx="4922437" cy="3877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6F6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Escribir párrafo descriptivo</a:t>
            </a:r>
            <a:br>
              <a:rPr lang="es-ES"/>
            </a:br>
            <a:r>
              <a:rPr lang="es-ES"/>
              <a:t>Escribir párrafo descriptivo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76E7CF6-BF5F-E24C-AF20-4D004844FA38}"/>
              </a:ext>
            </a:extLst>
          </p:cNvPr>
          <p:cNvGrpSpPr/>
          <p:nvPr userDrawn="1"/>
        </p:nvGrpSpPr>
        <p:grpSpPr>
          <a:xfrm>
            <a:off x="480645" y="1739159"/>
            <a:ext cx="4302368" cy="4310153"/>
            <a:chOff x="480645" y="1739159"/>
            <a:chExt cx="4302368" cy="4310153"/>
          </a:xfrm>
        </p:grpSpPr>
        <p:sp>
          <p:nvSpPr>
            <p:cNvPr id="35" name="Arco 34">
              <a:extLst>
                <a:ext uri="{FF2B5EF4-FFF2-40B4-BE49-F238E27FC236}">
                  <a16:creationId xmlns:a16="http://schemas.microsoft.com/office/drawing/2014/main" id="{5E7DBF3E-7D98-D44C-A98E-7B2FDC96A81F}"/>
                </a:ext>
              </a:extLst>
            </p:cNvPr>
            <p:cNvSpPr/>
            <p:nvPr userDrawn="1"/>
          </p:nvSpPr>
          <p:spPr>
            <a:xfrm>
              <a:off x="480645" y="1746944"/>
              <a:ext cx="4302368" cy="4302368"/>
            </a:xfrm>
            <a:prstGeom prst="arc">
              <a:avLst/>
            </a:prstGeom>
            <a:ln>
              <a:solidFill>
                <a:srgbClr val="D0D3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6" name="Arco 35">
              <a:extLst>
                <a:ext uri="{FF2B5EF4-FFF2-40B4-BE49-F238E27FC236}">
                  <a16:creationId xmlns:a16="http://schemas.microsoft.com/office/drawing/2014/main" id="{28DCCFC9-57C0-0547-BB6C-F02ACBA3760B}"/>
                </a:ext>
              </a:extLst>
            </p:cNvPr>
            <p:cNvSpPr/>
            <p:nvPr userDrawn="1"/>
          </p:nvSpPr>
          <p:spPr>
            <a:xfrm flipV="1">
              <a:off x="480645" y="1739159"/>
              <a:ext cx="4302368" cy="4302368"/>
            </a:xfrm>
            <a:prstGeom prst="arc">
              <a:avLst/>
            </a:prstGeom>
            <a:ln>
              <a:solidFill>
                <a:srgbClr val="D0D3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D80FD83C-85E0-0F47-B1E4-AB53CE9C803A}"/>
              </a:ext>
            </a:extLst>
          </p:cNvPr>
          <p:cNvSpPr/>
          <p:nvPr userDrawn="1"/>
        </p:nvSpPr>
        <p:spPr>
          <a:xfrm>
            <a:off x="2574199" y="1685421"/>
            <a:ext cx="115261" cy="115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73460DB-34BF-F043-9616-4AB7952F1640}"/>
              </a:ext>
            </a:extLst>
          </p:cNvPr>
          <p:cNvSpPr/>
          <p:nvPr userDrawn="1"/>
        </p:nvSpPr>
        <p:spPr>
          <a:xfrm>
            <a:off x="2574199" y="5983897"/>
            <a:ext cx="115261" cy="115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2D1021A-C748-B648-9D23-702A89BE1B26}"/>
              </a:ext>
            </a:extLst>
          </p:cNvPr>
          <p:cNvSpPr/>
          <p:nvPr userDrawn="1"/>
        </p:nvSpPr>
        <p:spPr>
          <a:xfrm>
            <a:off x="3854463" y="2113483"/>
            <a:ext cx="115261" cy="115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FAB9A36-191E-7B4B-AD14-2F60F3BCA370}"/>
              </a:ext>
            </a:extLst>
          </p:cNvPr>
          <p:cNvSpPr/>
          <p:nvPr userDrawn="1"/>
        </p:nvSpPr>
        <p:spPr>
          <a:xfrm>
            <a:off x="3854463" y="5543141"/>
            <a:ext cx="115261" cy="115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2EE6D5A-88D7-3E4D-9D1F-EF3BD263DEAB}"/>
              </a:ext>
            </a:extLst>
          </p:cNvPr>
          <p:cNvGrpSpPr/>
          <p:nvPr userDrawn="1"/>
        </p:nvGrpSpPr>
        <p:grpSpPr>
          <a:xfrm>
            <a:off x="3969725" y="2171116"/>
            <a:ext cx="1402269" cy="3437342"/>
            <a:chOff x="3969724" y="2171116"/>
            <a:chExt cx="1628031" cy="3437342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F72B9B56-87AB-A44F-85FC-C851BB31B602}"/>
                </a:ext>
              </a:extLst>
            </p:cNvPr>
            <p:cNvCxnSpPr>
              <a:cxnSpLocks/>
              <a:endCxn id="33" idx="2"/>
            </p:cNvCxnSpPr>
            <p:nvPr userDrawn="1"/>
          </p:nvCxnSpPr>
          <p:spPr>
            <a:xfrm>
              <a:off x="3969724" y="2171116"/>
              <a:ext cx="1628031" cy="541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43F1B588-36D1-284E-82CB-78DD817EFD6F}"/>
                </a:ext>
              </a:extLst>
            </p:cNvPr>
            <p:cNvCxnSpPr>
              <a:cxnSpLocks/>
              <a:endCxn id="34" idx="2"/>
            </p:cNvCxnSpPr>
            <p:nvPr userDrawn="1"/>
          </p:nvCxnSpPr>
          <p:spPr>
            <a:xfrm flipV="1">
              <a:off x="4783013" y="3313814"/>
              <a:ext cx="814742" cy="3080"/>
            </a:xfrm>
            <a:prstGeom prst="line">
              <a:avLst/>
            </a:prstGeom>
            <a:ln w="952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E72F0684-16A2-F147-9E9E-408824A15B5F}"/>
                </a:ext>
              </a:extLst>
            </p:cNvPr>
            <p:cNvCxnSpPr>
              <a:cxnSpLocks/>
              <a:endCxn id="38" idx="2"/>
            </p:cNvCxnSpPr>
            <p:nvPr userDrawn="1"/>
          </p:nvCxnSpPr>
          <p:spPr>
            <a:xfrm>
              <a:off x="4783013" y="4462675"/>
              <a:ext cx="814740" cy="732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6DC4D122-BFE4-CA44-B1F0-B4A741069731}"/>
                </a:ext>
              </a:extLst>
            </p:cNvPr>
            <p:cNvCxnSpPr>
              <a:cxnSpLocks/>
              <a:endCxn id="40" idx="2"/>
            </p:cNvCxnSpPr>
            <p:nvPr userDrawn="1"/>
          </p:nvCxnSpPr>
          <p:spPr>
            <a:xfrm flipV="1">
              <a:off x="3969724" y="5605558"/>
              <a:ext cx="1628030" cy="2900"/>
            </a:xfrm>
            <a:prstGeom prst="line">
              <a:avLst/>
            </a:prstGeom>
            <a:ln w="952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Marcador de texto 9">
            <a:extLst>
              <a:ext uri="{FF2B5EF4-FFF2-40B4-BE49-F238E27FC236}">
                <a16:creationId xmlns:a16="http://schemas.microsoft.com/office/drawing/2014/main" id="{4ABDA055-B2B1-1D4D-9E96-D921A42499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69475" y="2921312"/>
            <a:ext cx="4922437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44" name="Marcador de texto 8">
            <a:extLst>
              <a:ext uri="{FF2B5EF4-FFF2-40B4-BE49-F238E27FC236}">
                <a16:creationId xmlns:a16="http://schemas.microsoft.com/office/drawing/2014/main" id="{F389FCAC-404A-CC4C-BA5F-77ED40A05E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69475" y="3244285"/>
            <a:ext cx="4922437" cy="3877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6F6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Escribir párrafo descriptivo</a:t>
            </a:r>
            <a:br>
              <a:rPr lang="es-ES"/>
            </a:br>
            <a:r>
              <a:rPr lang="es-ES"/>
              <a:t>Escribir párrafo descriptivo</a:t>
            </a:r>
          </a:p>
        </p:txBody>
      </p:sp>
      <p:sp>
        <p:nvSpPr>
          <p:cNvPr id="46" name="Marcador de texto 9">
            <a:extLst>
              <a:ext uri="{FF2B5EF4-FFF2-40B4-BE49-F238E27FC236}">
                <a16:creationId xmlns:a16="http://schemas.microsoft.com/office/drawing/2014/main" id="{903A7639-25F7-5249-90C3-8B2965DA9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9475" y="3994989"/>
            <a:ext cx="4922437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47" name="Marcador de texto 8">
            <a:extLst>
              <a:ext uri="{FF2B5EF4-FFF2-40B4-BE49-F238E27FC236}">
                <a16:creationId xmlns:a16="http://schemas.microsoft.com/office/drawing/2014/main" id="{7867DF3B-5748-8647-88E6-ECB23ACDA9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9475" y="4317962"/>
            <a:ext cx="4922437" cy="3877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6F6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Escribir párrafo descriptivo</a:t>
            </a:r>
            <a:br>
              <a:rPr lang="es-ES"/>
            </a:br>
            <a:r>
              <a:rPr lang="es-ES"/>
              <a:t>Escribir párrafo descriptivo</a:t>
            </a:r>
          </a:p>
        </p:txBody>
      </p:sp>
      <p:sp>
        <p:nvSpPr>
          <p:cNvPr id="49" name="Marcador de texto 9">
            <a:extLst>
              <a:ext uri="{FF2B5EF4-FFF2-40B4-BE49-F238E27FC236}">
                <a16:creationId xmlns:a16="http://schemas.microsoft.com/office/drawing/2014/main" id="{49334DA9-E334-6B4F-8640-0BEBC3FAFB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9477" y="5076288"/>
            <a:ext cx="4922437" cy="2215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ENCABEZADO DEL TEXTO</a:t>
            </a:r>
          </a:p>
        </p:txBody>
      </p:sp>
      <p:sp>
        <p:nvSpPr>
          <p:cNvPr id="50" name="Marcador de texto 8">
            <a:extLst>
              <a:ext uri="{FF2B5EF4-FFF2-40B4-BE49-F238E27FC236}">
                <a16:creationId xmlns:a16="http://schemas.microsoft.com/office/drawing/2014/main" id="{D9A4F3B8-987B-F446-9BDB-AFEE1B4F74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69477" y="5399261"/>
            <a:ext cx="4922437" cy="3877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F6F6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Escribir párrafo descriptivo</a:t>
            </a:r>
            <a:br>
              <a:rPr lang="es-ES"/>
            </a:br>
            <a:r>
              <a:rPr lang="es-ES"/>
              <a:t>Escribir párrafo descriptivo</a:t>
            </a:r>
          </a:p>
        </p:txBody>
      </p:sp>
      <p:sp>
        <p:nvSpPr>
          <p:cNvPr id="32" name="Marcador de texto 9">
            <a:extLst>
              <a:ext uri="{FF2B5EF4-FFF2-40B4-BE49-F238E27FC236}">
                <a16:creationId xmlns:a16="http://schemas.microsoft.com/office/drawing/2014/main" id="{F2C229CF-0C78-DD45-B87F-F97D59B99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65C3C3E-DEC4-4243-A5E9-32585FAB4DE9}"/>
              </a:ext>
            </a:extLst>
          </p:cNvPr>
          <p:cNvSpPr/>
          <p:nvPr userDrawn="1"/>
        </p:nvSpPr>
        <p:spPr>
          <a:xfrm>
            <a:off x="5371993" y="1713861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BDD7E6EB-97B4-814D-8285-FE107AF0E27D}"/>
              </a:ext>
            </a:extLst>
          </p:cNvPr>
          <p:cNvSpPr/>
          <p:nvPr userDrawn="1"/>
        </p:nvSpPr>
        <p:spPr>
          <a:xfrm>
            <a:off x="5371993" y="2856018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D94AED64-1A14-6E4F-9F5E-A4712D7F77EB}"/>
              </a:ext>
            </a:extLst>
          </p:cNvPr>
          <p:cNvSpPr/>
          <p:nvPr userDrawn="1"/>
        </p:nvSpPr>
        <p:spPr>
          <a:xfrm>
            <a:off x="5371993" y="4005611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5238E8B-1ED8-FC43-9EA4-2255B1336B12}"/>
              </a:ext>
            </a:extLst>
          </p:cNvPr>
          <p:cNvSpPr/>
          <p:nvPr userDrawn="1"/>
        </p:nvSpPr>
        <p:spPr>
          <a:xfrm>
            <a:off x="5371993" y="5147762"/>
            <a:ext cx="915592" cy="915592"/>
          </a:xfrm>
          <a:prstGeom prst="ellipse">
            <a:avLst/>
          </a:prstGeom>
          <a:noFill/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317BF6B-E5A4-E942-9894-2D1A26657249}"/>
              </a:ext>
            </a:extLst>
          </p:cNvPr>
          <p:cNvSpPr/>
          <p:nvPr userDrawn="1"/>
        </p:nvSpPr>
        <p:spPr>
          <a:xfrm>
            <a:off x="4650190" y="4396956"/>
            <a:ext cx="115261" cy="115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D6E86BA-E8D7-594F-86B1-316003FE54F4}"/>
              </a:ext>
            </a:extLst>
          </p:cNvPr>
          <p:cNvSpPr/>
          <p:nvPr userDrawn="1"/>
        </p:nvSpPr>
        <p:spPr>
          <a:xfrm>
            <a:off x="4645994" y="3259264"/>
            <a:ext cx="115261" cy="115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Marcador de posición de imagen 6">
            <a:extLst>
              <a:ext uri="{FF2B5EF4-FFF2-40B4-BE49-F238E27FC236}">
                <a16:creationId xmlns:a16="http://schemas.microsoft.com/office/drawing/2014/main" id="{10CB3DB0-FF18-A940-978F-912779CEF6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453387" y="1810965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2" name="Marcador de posición de imagen 6">
            <a:extLst>
              <a:ext uri="{FF2B5EF4-FFF2-40B4-BE49-F238E27FC236}">
                <a16:creationId xmlns:a16="http://schemas.microsoft.com/office/drawing/2014/main" id="{649F58BA-5524-574E-8B4B-CD248A063A9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453387" y="2952029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5" name="Marcador de posición de imagen 6">
            <a:extLst>
              <a:ext uri="{FF2B5EF4-FFF2-40B4-BE49-F238E27FC236}">
                <a16:creationId xmlns:a16="http://schemas.microsoft.com/office/drawing/2014/main" id="{EC9EC973-D756-F441-A32F-342EBAD22423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453317" y="4100890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  <p:sp>
        <p:nvSpPr>
          <p:cNvPr id="48" name="Marcador de posición de imagen 6">
            <a:extLst>
              <a:ext uri="{FF2B5EF4-FFF2-40B4-BE49-F238E27FC236}">
                <a16:creationId xmlns:a16="http://schemas.microsoft.com/office/drawing/2014/main" id="{FC0D2D5D-278D-5F44-83CE-48C8993CD3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453317" y="5260328"/>
            <a:ext cx="752805" cy="723569"/>
          </a:xfrm>
        </p:spPr>
        <p:txBody>
          <a:bodyPr/>
          <a:lstStyle>
            <a:lvl1pPr>
              <a:defRPr sz="1200"/>
            </a:lvl1pPr>
          </a:lstStyle>
          <a:p>
            <a:r>
              <a:rPr lang="es-ES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566732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ESCRIBIR EL TÍTULO DEL GRÁFICO SMART ART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Marcador de SmartArt 5">
            <a:extLst>
              <a:ext uri="{FF2B5EF4-FFF2-40B4-BE49-F238E27FC236}">
                <a16:creationId xmlns:a16="http://schemas.microsoft.com/office/drawing/2014/main" id="{711BA729-C350-B04C-90F0-3DD41850A9DB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96913" y="1696720"/>
            <a:ext cx="10795000" cy="4220604"/>
          </a:xfrm>
        </p:spPr>
        <p:txBody>
          <a:bodyPr/>
          <a:lstStyle/>
          <a:p>
            <a:endParaRPr lang="es-ES_tradnl"/>
          </a:p>
        </p:txBody>
      </p:sp>
      <p:sp>
        <p:nvSpPr>
          <p:cNvPr id="8" name="Marcador de texto 9">
            <a:extLst>
              <a:ext uri="{FF2B5EF4-FFF2-40B4-BE49-F238E27FC236}">
                <a16:creationId xmlns:a16="http://schemas.microsoft.com/office/drawing/2014/main" id="{252E7F05-D176-5440-8722-8F5BB4E678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2854966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44BF-8C92-46E6-96B6-95B31E7ED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/>
          <a:p>
            <a:r>
              <a:rPr lang="es-ES"/>
              <a:t>ESCRIBIR TÍTULO DE DIAPOSITIVA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6CA646-F8F1-E34C-A8E8-B73750947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Marcador de texto 9">
            <a:extLst>
              <a:ext uri="{FF2B5EF4-FFF2-40B4-BE49-F238E27FC236}">
                <a16:creationId xmlns:a16="http://schemas.microsoft.com/office/drawing/2014/main" id="{1FB7FAD3-46D1-444C-9FAB-BE1C65B3A1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4206175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36540F3C-6708-A44C-8414-30D654E55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42843E30-1636-5F40-8DEB-41A7FC578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747428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4585946-23FA-A649-A5B0-272FBC8C4BC3}"/>
              </a:ext>
            </a:extLst>
          </p:cNvPr>
          <p:cNvSpPr/>
          <p:nvPr userDrawn="1"/>
        </p:nvSpPr>
        <p:spPr>
          <a:xfrm>
            <a:off x="2803588" y="2971962"/>
            <a:ext cx="7731952" cy="2217418"/>
          </a:xfrm>
          <a:prstGeom prst="rect">
            <a:avLst/>
          </a:prstGeom>
          <a:solidFill>
            <a:srgbClr val="9FAEE5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2062A33-BF03-044B-80ED-FB6F57C95A61}"/>
              </a:ext>
            </a:extLst>
          </p:cNvPr>
          <p:cNvSpPr/>
          <p:nvPr userDrawn="1"/>
        </p:nvSpPr>
        <p:spPr>
          <a:xfrm>
            <a:off x="3723558" y="3082579"/>
            <a:ext cx="566565" cy="566565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AFF38A5-093F-EE49-8792-53057121F93F}"/>
              </a:ext>
            </a:extLst>
          </p:cNvPr>
          <p:cNvSpPr/>
          <p:nvPr userDrawn="1"/>
        </p:nvSpPr>
        <p:spPr>
          <a:xfrm>
            <a:off x="3723558" y="3800129"/>
            <a:ext cx="566565" cy="566565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D7B171D0-77D0-C840-B89A-CDCF7C57FB28}"/>
              </a:ext>
            </a:extLst>
          </p:cNvPr>
          <p:cNvSpPr/>
          <p:nvPr userDrawn="1"/>
        </p:nvSpPr>
        <p:spPr>
          <a:xfrm>
            <a:off x="3723558" y="4517679"/>
            <a:ext cx="566565" cy="566565"/>
          </a:xfrm>
          <a:prstGeom prst="ellipse">
            <a:avLst/>
          </a:prstGeom>
          <a:solidFill>
            <a:schemeClr val="bg1"/>
          </a:solidFill>
          <a:ln>
            <a:solidFill>
              <a:srgbClr val="D0D3D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36540F3C-6708-A44C-8414-30D654E55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53514" y="6356350"/>
            <a:ext cx="2743200" cy="365125"/>
          </a:xfrm>
        </p:spPr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2E097AE-BED3-7C47-9388-29C2CA5CEAE6}"/>
              </a:ext>
            </a:extLst>
          </p:cNvPr>
          <p:cNvSpPr/>
          <p:nvPr userDrawn="1"/>
        </p:nvSpPr>
        <p:spPr>
          <a:xfrm>
            <a:off x="770364" y="1233488"/>
            <a:ext cx="2724274" cy="4126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E64E34C7-CCBE-9D43-939C-0FF8108DD2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545286" y="2934208"/>
            <a:ext cx="3460913" cy="588605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es-ES" sz="3200" b="0">
                <a:solidFill>
                  <a:schemeClr val="bg1"/>
                </a:solidFill>
              </a:rPr>
              <a:t>CONTACTO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08903B0D-682D-7F4B-BACD-0F3925D8E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2162" y="2072645"/>
            <a:ext cx="5933377" cy="480131"/>
          </a:xfrm>
        </p:spPr>
        <p:txBody>
          <a:bodyPr anchor="b" anchorCtr="0"/>
          <a:lstStyle>
            <a:lvl1pPr>
              <a:spcBef>
                <a:spcPts val="0"/>
              </a:spcBef>
              <a:spcAft>
                <a:spcPts val="0"/>
              </a:spcAft>
              <a:defRPr kumimoji="0" lang="es-ES" sz="2800" b="1" i="0" u="none" strike="noStrike" kern="1200" cap="none" spc="0" normalizeH="0" baseline="0" dirty="0" smtClean="0">
                <a:ln>
                  <a:noFill/>
                </a:ln>
                <a:solidFill>
                  <a:srgbClr val="3ADBC0"/>
                </a:solidFill>
                <a:effectLst/>
                <a:uLnTx/>
                <a:uFillTx/>
                <a:latin typeface="Trebuchet MS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s-ES"/>
              <a:t>Insertar nombre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C70DF372-C2BB-9F49-9437-8B637A307A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2163" y="3291934"/>
            <a:ext cx="5618162" cy="1620957"/>
          </a:xfrm>
        </p:spPr>
        <p:txBody>
          <a:bodyPr/>
          <a:lstStyle>
            <a:lvl1pPr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defRPr sz="1400"/>
            </a:lvl1pPr>
          </a:lstStyle>
          <a:p>
            <a:pPr lvl="0"/>
            <a:r>
              <a:rPr lang="es-ES"/>
              <a:t>Nombre del Cargo</a:t>
            </a:r>
          </a:p>
          <a:p>
            <a:pPr lvl="0"/>
            <a:r>
              <a:rPr lang="es-ES"/>
              <a:t>Dirección de correo electrónico</a:t>
            </a:r>
          </a:p>
          <a:p>
            <a:pPr lvl="0"/>
            <a:r>
              <a:rPr lang="es-ES"/>
              <a:t>Número de teléfono (+34 000 00 00 00)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1C86589-E8B2-A14E-AC1F-55992EF8F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39540" y="3971878"/>
            <a:ext cx="334600" cy="223067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8376498-2122-924A-B372-4DB27CE2B5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39540" y="3219602"/>
            <a:ext cx="334601" cy="292519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F585DAD-F6C1-404C-8F31-6B703832E7A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62974" y="4657095"/>
            <a:ext cx="287733" cy="28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776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18710377-3F28-6746-903A-F8A89C62A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0478" y="2696977"/>
            <a:ext cx="2055555" cy="1107996"/>
          </a:xfrm>
        </p:spPr>
        <p:txBody>
          <a:bodyPr anchor="t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s-ES"/>
              <a:t>MUCHAS GRACIAS</a:t>
            </a:r>
            <a:endParaRPr lang="es-ES_tradnl"/>
          </a:p>
        </p:txBody>
      </p:sp>
      <p:pic>
        <p:nvPicPr>
          <p:cNvPr id="22" name="Imagen" descr="Imagen">
            <a:extLst>
              <a:ext uri="{FF2B5EF4-FFF2-40B4-BE49-F238E27FC236}">
                <a16:creationId xmlns:a16="http://schemas.microsoft.com/office/drawing/2014/main" id="{014ADFD4-4281-2C45-B7DA-60D047088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5708" y="5352307"/>
            <a:ext cx="1242368" cy="1044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A2C07DE-EC89-E640-8136-22B5D614A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1"/>
          <a:stretch/>
        </p:blipFill>
        <p:spPr>
          <a:xfrm>
            <a:off x="0" y="0"/>
            <a:ext cx="6609030" cy="6858000"/>
          </a:xfrm>
          <a:custGeom>
            <a:avLst/>
            <a:gdLst>
              <a:gd name="connsiteX0" fmla="*/ 0 w 6341894"/>
              <a:gd name="connsiteY0" fmla="*/ 0 h 6858000"/>
              <a:gd name="connsiteX1" fmla="*/ 6341894 w 6341894"/>
              <a:gd name="connsiteY1" fmla="*/ 0 h 6858000"/>
              <a:gd name="connsiteX2" fmla="*/ 6341894 w 6341894"/>
              <a:gd name="connsiteY2" fmla="*/ 6858000 h 6858000"/>
              <a:gd name="connsiteX3" fmla="*/ 0 w 6341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94" h="6858000">
                <a:moveTo>
                  <a:pt x="0" y="0"/>
                </a:moveTo>
                <a:lnTo>
                  <a:pt x="6341894" y="0"/>
                </a:lnTo>
                <a:lnTo>
                  <a:pt x="634189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829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86">
            <a:extLst>
              <a:ext uri="{FF2B5EF4-FFF2-40B4-BE49-F238E27FC236}">
                <a16:creationId xmlns:a16="http://schemas.microsoft.com/office/drawing/2014/main" id="{CF5B43D9-D0DF-4642-94C7-002D0D350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8462"/>
            <a:ext cx="12192000" cy="2271152"/>
          </a:xfrm>
          <a:prstGeom prst="rect">
            <a:avLst/>
          </a:prstGeom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99E8BBD-2BF7-B248-ACCA-805133FA5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5480" y="205915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90D39-CB88-4303-8775-29EA955E7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348" y="699714"/>
            <a:ext cx="9839294" cy="553998"/>
          </a:xfrm>
        </p:spPr>
        <p:txBody>
          <a:bodyPr wrap="square" anchor="ctr" anchorCtr="0">
            <a:spAutoFit/>
          </a:bodyPr>
          <a:lstStyle>
            <a:lvl1pPr algn="l">
              <a:defRPr lang="es-E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Índice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9D872D2B-20C6-1542-A238-EA1FB40D96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532649" y="1432090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FC426862-AD85-4D46-8F23-07B5DE0C93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2730637" y="3110377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A1B61A0A-89D4-1E46-875C-34B3BF2B45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4928625" y="1424910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A4BDC367-867B-EC48-912A-FCE25E2007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7126613" y="3019176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E7574EB2-6413-2E46-8036-2479233E00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9324600" y="1492264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sp>
        <p:nvSpPr>
          <p:cNvPr id="276" name="Marcador de texto 251">
            <a:extLst>
              <a:ext uri="{FF2B5EF4-FFF2-40B4-BE49-F238E27FC236}">
                <a16:creationId xmlns:a16="http://schemas.microsoft.com/office/drawing/2014/main" id="{8B4B7049-8A41-DF49-9930-B273D86AF4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056" y="2159707"/>
            <a:ext cx="1961707" cy="667478"/>
          </a:xfrm>
        </p:spPr>
        <p:txBody>
          <a:bodyPr numCol="1">
            <a:normAutofit/>
          </a:bodyPr>
          <a:lstStyle>
            <a:lvl1pPr marL="0" marR="0" indent="0" algn="ctr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None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</a:t>
            </a:r>
            <a:br>
              <a:rPr lang="es-ES"/>
            </a:br>
            <a:r>
              <a:rPr lang="es-ES"/>
              <a:t>SECCIÓN 1ª </a:t>
            </a:r>
            <a:br>
              <a:rPr lang="es-ES"/>
            </a:br>
            <a:r>
              <a:rPr lang="es-ES"/>
              <a:t>nº </a:t>
            </a:r>
            <a:r>
              <a:rPr lang="es-ES" err="1"/>
              <a:t>pg</a:t>
            </a:r>
            <a:endParaRPr lang="es-ES"/>
          </a:p>
        </p:txBody>
      </p:sp>
      <p:sp>
        <p:nvSpPr>
          <p:cNvPr id="83" name="Marcador de texto 251">
            <a:extLst>
              <a:ext uri="{FF2B5EF4-FFF2-40B4-BE49-F238E27FC236}">
                <a16:creationId xmlns:a16="http://schemas.microsoft.com/office/drawing/2014/main" id="{38CCEB69-E110-7746-8464-CD65128827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5176" y="2159707"/>
            <a:ext cx="1961707" cy="667478"/>
          </a:xfrm>
        </p:spPr>
        <p:txBody>
          <a:bodyPr numCol="1">
            <a:normAutofit/>
          </a:bodyPr>
          <a:lstStyle>
            <a:lvl1pPr marL="0" marR="0" indent="0" algn="ctr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None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</a:t>
            </a:r>
            <a:br>
              <a:rPr lang="es-ES"/>
            </a:br>
            <a:r>
              <a:rPr lang="es-ES"/>
              <a:t>SECCIÓN 2ª </a:t>
            </a:r>
            <a:br>
              <a:rPr lang="es-ES"/>
            </a:br>
            <a:r>
              <a:rPr lang="es-ES"/>
              <a:t>nº </a:t>
            </a:r>
            <a:r>
              <a:rPr lang="es-ES" err="1"/>
              <a:t>pg</a:t>
            </a:r>
            <a:endParaRPr lang="es-ES"/>
          </a:p>
        </p:txBody>
      </p:sp>
      <p:sp>
        <p:nvSpPr>
          <p:cNvPr id="84" name="Marcador de texto 251">
            <a:extLst>
              <a:ext uri="{FF2B5EF4-FFF2-40B4-BE49-F238E27FC236}">
                <a16:creationId xmlns:a16="http://schemas.microsoft.com/office/drawing/2014/main" id="{77D92B55-3AD8-B04E-B9D1-696C17D32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3484" y="2159707"/>
            <a:ext cx="1961707" cy="667478"/>
          </a:xfrm>
        </p:spPr>
        <p:txBody>
          <a:bodyPr numCol="1">
            <a:normAutofit/>
          </a:bodyPr>
          <a:lstStyle>
            <a:lvl1pPr marL="0" marR="0" indent="0" algn="ctr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None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</a:t>
            </a:r>
            <a:br>
              <a:rPr lang="es-ES"/>
            </a:br>
            <a:r>
              <a:rPr lang="es-ES"/>
              <a:t>SECCIÓN 3ª </a:t>
            </a:r>
            <a:br>
              <a:rPr lang="es-ES"/>
            </a:br>
            <a:r>
              <a:rPr lang="es-ES"/>
              <a:t>nº </a:t>
            </a:r>
            <a:r>
              <a:rPr lang="es-ES" err="1"/>
              <a:t>pg</a:t>
            </a:r>
            <a:endParaRPr lang="es-ES"/>
          </a:p>
        </p:txBody>
      </p:sp>
      <p:sp>
        <p:nvSpPr>
          <p:cNvPr id="85" name="Marcador de texto 251">
            <a:extLst>
              <a:ext uri="{FF2B5EF4-FFF2-40B4-BE49-F238E27FC236}">
                <a16:creationId xmlns:a16="http://schemas.microsoft.com/office/drawing/2014/main" id="{F19FDB16-F2CA-A143-B6E2-EEAF52F64C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26741" y="3897067"/>
            <a:ext cx="1961707" cy="667478"/>
          </a:xfrm>
        </p:spPr>
        <p:txBody>
          <a:bodyPr numCol="1">
            <a:normAutofit/>
          </a:bodyPr>
          <a:lstStyle>
            <a:lvl1pPr marL="0" marR="0" indent="0" algn="ctr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None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</a:t>
            </a:r>
            <a:br>
              <a:rPr lang="es-ES"/>
            </a:br>
            <a:r>
              <a:rPr lang="es-ES"/>
              <a:t>SECCIÓN 4ª </a:t>
            </a:r>
            <a:br>
              <a:rPr lang="es-ES"/>
            </a:br>
            <a:r>
              <a:rPr lang="es-ES"/>
              <a:t>nº </a:t>
            </a:r>
            <a:r>
              <a:rPr lang="es-ES" err="1"/>
              <a:t>pg</a:t>
            </a:r>
            <a:endParaRPr lang="es-ES"/>
          </a:p>
        </p:txBody>
      </p:sp>
      <p:sp>
        <p:nvSpPr>
          <p:cNvPr id="86" name="Marcador de texto 251">
            <a:extLst>
              <a:ext uri="{FF2B5EF4-FFF2-40B4-BE49-F238E27FC236}">
                <a16:creationId xmlns:a16="http://schemas.microsoft.com/office/drawing/2014/main" id="{06B2DDD7-ABEC-0D4D-9685-CCAE9DE0D2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8924" y="3897067"/>
            <a:ext cx="1961707" cy="667478"/>
          </a:xfrm>
        </p:spPr>
        <p:txBody>
          <a:bodyPr numCol="1">
            <a:normAutofit/>
          </a:bodyPr>
          <a:lstStyle>
            <a:lvl1pPr marL="0" marR="0" indent="0" algn="ctr" defTabSz="36000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Tx/>
              <a:buFont typeface="+mj-lt"/>
              <a:buNone/>
              <a:tabLst/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NOMBRE </a:t>
            </a:r>
            <a:br>
              <a:rPr lang="es-ES"/>
            </a:br>
            <a:r>
              <a:rPr lang="es-ES"/>
              <a:t>SECCIÓN 5ª </a:t>
            </a:r>
            <a:br>
              <a:rPr lang="es-ES"/>
            </a:br>
            <a:r>
              <a:rPr lang="es-ES"/>
              <a:t>nº </a:t>
            </a:r>
            <a:r>
              <a:rPr lang="es-ES" err="1"/>
              <a:t>pg</a:t>
            </a: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F655E0-AC49-AF2A-88CA-687C367FA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7256" t="1597" r="3259" b="76408"/>
          <a:stretch/>
        </p:blipFill>
        <p:spPr>
          <a:xfrm>
            <a:off x="10715240" y="200513"/>
            <a:ext cx="418956" cy="49086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381E74B-79B7-2955-ADAD-D9B47A3DB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205768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n 86">
            <a:extLst>
              <a:ext uri="{FF2B5EF4-FFF2-40B4-BE49-F238E27FC236}">
                <a16:creationId xmlns:a16="http://schemas.microsoft.com/office/drawing/2014/main" id="{CF5B43D9-D0DF-4642-94C7-002D0D350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6" y="5306576"/>
            <a:ext cx="12261011" cy="1594554"/>
          </a:xfrm>
          <a:prstGeom prst="rect">
            <a:avLst/>
          </a:prstGeom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99E8BBD-2BF7-B248-ACCA-805133FA5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5480" y="205915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90D39-CB88-4303-8775-29EA955E7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348" y="699714"/>
            <a:ext cx="9839294" cy="553998"/>
          </a:xfrm>
        </p:spPr>
        <p:txBody>
          <a:bodyPr wrap="square" anchor="ctr" anchorCtr="0">
            <a:spAutoFit/>
          </a:bodyPr>
          <a:lstStyle>
            <a:lvl1pPr algn="l">
              <a:defRPr lang="es-ES" sz="4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Índice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FC9211-40C7-73E0-C991-D8392BBCC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7256" t="1597" r="3259" b="76408"/>
          <a:stretch/>
        </p:blipFill>
        <p:spPr>
          <a:xfrm>
            <a:off x="10723532" y="200513"/>
            <a:ext cx="418956" cy="490867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4A2F91-18F6-7C6B-8D48-834F3ACC3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205768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99E8BBD-2BF7-B248-ACCA-805133FA51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5480" y="146124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C760591-633F-2748-8030-69403EA8F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9886" y="2113003"/>
            <a:ext cx="5719482" cy="170671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EL TÍTULO DE LA SECCIÓN QUE ABRE ESTA SEPARACIÓN</a:t>
            </a:r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A0152CC-3D01-FE47-AD08-02DD58A43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1234119" y="4159021"/>
            <a:ext cx="2122713" cy="2122713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33A58A1-EA1B-7E4E-A469-7F43F97DDA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9" t="21132" r="24274" b="51737"/>
          <a:stretch>
            <a:fillRect/>
          </a:stretch>
        </p:blipFill>
        <p:spPr>
          <a:xfrm>
            <a:off x="9535136" y="618559"/>
            <a:ext cx="958692" cy="958692"/>
          </a:xfrm>
          <a:custGeom>
            <a:avLst/>
            <a:gdLst>
              <a:gd name="connsiteX0" fmla="*/ 668533 w 1337066"/>
              <a:gd name="connsiteY0" fmla="*/ 0 h 1337066"/>
              <a:gd name="connsiteX1" fmla="*/ 1337066 w 1337066"/>
              <a:gd name="connsiteY1" fmla="*/ 668533 h 1337066"/>
              <a:gd name="connsiteX2" fmla="*/ 668533 w 1337066"/>
              <a:gd name="connsiteY2" fmla="*/ 1337066 h 1337066"/>
              <a:gd name="connsiteX3" fmla="*/ 0 w 1337066"/>
              <a:gd name="connsiteY3" fmla="*/ 668533 h 1337066"/>
              <a:gd name="connsiteX4" fmla="*/ 668533 w 1337066"/>
              <a:gd name="connsiteY4" fmla="*/ 0 h 13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66" h="1337066">
                <a:moveTo>
                  <a:pt x="668533" y="0"/>
                </a:moveTo>
                <a:cubicBezTo>
                  <a:pt x="1037754" y="0"/>
                  <a:pt x="1337066" y="299312"/>
                  <a:pt x="1337066" y="668533"/>
                </a:cubicBezTo>
                <a:cubicBezTo>
                  <a:pt x="1337066" y="1037754"/>
                  <a:pt x="1037754" y="1337066"/>
                  <a:pt x="668533" y="1337066"/>
                </a:cubicBezTo>
                <a:cubicBezTo>
                  <a:pt x="299312" y="1337066"/>
                  <a:pt x="0" y="1037754"/>
                  <a:pt x="0" y="668533"/>
                </a:cubicBezTo>
                <a:cubicBezTo>
                  <a:pt x="0" y="299312"/>
                  <a:pt x="299312" y="0"/>
                  <a:pt x="668533" y="0"/>
                </a:cubicBezTo>
                <a:close/>
              </a:path>
            </a:pathLst>
          </a:cu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7D08D0-0AC1-4F40-835E-7ECFEAA9DD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944" y="3269840"/>
            <a:ext cx="8068055" cy="36135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FD10AE3-2512-F74A-B13E-4D7448F769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02059" cy="3429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ABD170-A7CA-D83A-8081-0BFE59B8D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7256" t="1597" r="3259" b="76408"/>
          <a:stretch/>
        </p:blipFill>
        <p:spPr>
          <a:xfrm>
            <a:off x="10715240" y="140722"/>
            <a:ext cx="418956" cy="490867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67DA99A-B0A5-6807-D21F-916F4684D3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145977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6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B87AD4-D2D2-F148-AAEE-10E7FEC786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3737" y="4822570"/>
            <a:ext cx="4539764" cy="20409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C1B163-A3AB-2A4A-844B-F2BA103106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4096" cy="1975175"/>
          </a:xfrm>
          <a:prstGeom prst="rect">
            <a:avLst/>
          </a:prstGeom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A99E8BBD-2BF7-B248-ACCA-805133FA51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25480" y="146124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C760591-633F-2748-8030-69403EA8F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845" y="1751211"/>
            <a:ext cx="4271524" cy="276998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/>
              <a:t>ESCRIBIR EL TÍTULO DE LA SECCIÓN QUE ABRE ESTA SEPARACIÓN</a:t>
            </a:r>
            <a:endParaRPr lang="es-ES_tradnl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BB623B1-2E24-3742-A31A-D9B10647B0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0031" y="1365474"/>
            <a:ext cx="4470400" cy="4470400"/>
          </a:xfrm>
          <a:custGeom>
            <a:avLst/>
            <a:gdLst>
              <a:gd name="connsiteX0" fmla="*/ 2235200 w 4470400"/>
              <a:gd name="connsiteY0" fmla="*/ 0 h 4470400"/>
              <a:gd name="connsiteX1" fmla="*/ 4470400 w 4470400"/>
              <a:gd name="connsiteY1" fmla="*/ 2235200 h 4470400"/>
              <a:gd name="connsiteX2" fmla="*/ 2235200 w 4470400"/>
              <a:gd name="connsiteY2" fmla="*/ 4470400 h 4470400"/>
              <a:gd name="connsiteX3" fmla="*/ 0 w 4470400"/>
              <a:gd name="connsiteY3" fmla="*/ 2235200 h 4470400"/>
              <a:gd name="connsiteX4" fmla="*/ 2235200 w 4470400"/>
              <a:gd name="connsiteY4" fmla="*/ 0 h 447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400" h="4470400">
                <a:moveTo>
                  <a:pt x="2235200" y="0"/>
                </a:moveTo>
                <a:cubicBezTo>
                  <a:pt x="3469667" y="0"/>
                  <a:pt x="4470400" y="1000733"/>
                  <a:pt x="4470400" y="2235200"/>
                </a:cubicBezTo>
                <a:cubicBezTo>
                  <a:pt x="4470400" y="3469667"/>
                  <a:pt x="3469667" y="4470400"/>
                  <a:pt x="2235200" y="4470400"/>
                </a:cubicBezTo>
                <a:cubicBezTo>
                  <a:pt x="1000733" y="4470400"/>
                  <a:pt x="0" y="3469667"/>
                  <a:pt x="0" y="2235200"/>
                </a:cubicBezTo>
                <a:cubicBezTo>
                  <a:pt x="0" y="1000733"/>
                  <a:pt x="1000733" y="0"/>
                  <a:pt x="22352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F647CA-5D86-F03D-6BA8-9CD0CC863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7256" t="1597" r="3259" b="76408"/>
          <a:stretch/>
        </p:blipFill>
        <p:spPr>
          <a:xfrm>
            <a:off x="10715240" y="140722"/>
            <a:ext cx="418956" cy="490867"/>
          </a:xfrm>
          <a:prstGeom prst="rect">
            <a:avLst/>
          </a:prstGeom>
        </p:spPr>
      </p:pic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830C577-A628-E56C-EB53-4838169DE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145977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/>
          <a:p>
            <a:r>
              <a:rPr lang="es-ES"/>
              <a:t>ESCRIBIR TÍTULO DE DIAPOSITIVA</a:t>
            </a: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5" y="1802618"/>
            <a:ext cx="10800000" cy="12772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4C8D02EB-7A93-1841-94C4-D845CEF6A4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111176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FB8A9-F4A2-C843-B4E5-80849923B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76" y="1197676"/>
            <a:ext cx="10795836" cy="276999"/>
          </a:xfrm>
        </p:spPr>
        <p:txBody>
          <a:bodyPr/>
          <a:lstStyle/>
          <a:p>
            <a:r>
              <a:rPr lang="es-ES"/>
              <a:t>ESCRIBIR TÍTULO DE DIAPOSITIVA</a:t>
            </a:r>
            <a:endParaRPr lang="es-ES_tradnl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4292ABE-FC7F-8E4B-B73C-45CEC8F3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9440DBE-48B2-D848-9BF8-8649534DCA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675" y="2353010"/>
            <a:ext cx="5165645" cy="12772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961F5A4-2F1E-7D4C-9642-A48C802B535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35475" y="2353010"/>
            <a:ext cx="5165645" cy="127727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F4D4E59-2F3A-0840-BAC8-63B3407FB44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96676" y="1881013"/>
            <a:ext cx="5165644" cy="221599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SUBTÍTULO 1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F9F47C4-BC39-4A42-B29F-6829236265D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35474" y="1881013"/>
            <a:ext cx="5157037" cy="221599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SUBTÍTULO 2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1862A51D-C615-6345-B4C2-3CBB99BB60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675" y="366745"/>
            <a:ext cx="9384209" cy="172901"/>
          </a:xfrm>
        </p:spPr>
        <p:txBody>
          <a:bodyPr/>
          <a:lstStyle>
            <a:lvl1pPr>
              <a:defRPr sz="1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/>
              <a:t>ESCRIBIR NOMBRE DE SECCIÓN</a:t>
            </a:r>
          </a:p>
        </p:txBody>
      </p:sp>
    </p:spTree>
    <p:extLst>
      <p:ext uri="{BB962C8B-B14F-4D97-AF65-F5344CB8AC3E}">
        <p14:creationId xmlns:p14="http://schemas.microsoft.com/office/powerpoint/2010/main" val="32857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38647B8-37A2-EA0E-9E99-9FC6F1981619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3362"/>
            <a:ext cx="12192000" cy="774638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CD892D-5E3D-4921-B5E5-07D2DCFE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76" y="864607"/>
            <a:ext cx="1079583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s-ES"/>
              <a:t>ESCRIBIR</a:t>
            </a:r>
            <a:br>
              <a:rPr lang="es-ES"/>
            </a:br>
            <a:r>
              <a:rPr lang="es-ES"/>
              <a:t>TÍTULO DE DIAPOSITIVA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BEF000-F963-4F11-B2BC-EACC9661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75" y="1746548"/>
            <a:ext cx="10800000" cy="127727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s-ES"/>
              <a:t>Haz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253" name="Imagen" descr="Imagen">
            <a:extLst>
              <a:ext uri="{FF2B5EF4-FFF2-40B4-BE49-F238E27FC236}">
                <a16:creationId xmlns:a16="http://schemas.microsoft.com/office/drawing/2014/main" id="{C2405EF4-94C3-4D03-B336-F7D24511164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1225480" y="153604"/>
            <a:ext cx="571234" cy="48006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0AB2EA36-6C55-284A-8E6F-3DC663BF9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514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7F6589B1-5644-FA4E-812F-93238467F7FC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69C531-6BD4-3C13-58B3-35D50C95C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/>
          <a:srcRect l="87256" t="1597" r="3259" b="76408"/>
          <a:stretch/>
        </p:blipFill>
        <p:spPr>
          <a:xfrm>
            <a:off x="10715240" y="148202"/>
            <a:ext cx="418956" cy="490867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A8CF832-538A-BE6A-F298-A9A7A0CE8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18426" r="29733" b="17216"/>
          <a:stretch/>
        </p:blipFill>
        <p:spPr>
          <a:xfrm>
            <a:off x="395286" y="153457"/>
            <a:ext cx="571234" cy="4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9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656" r:id="rId2"/>
    <p:sldLayoutId id="2147483715" r:id="rId3"/>
    <p:sldLayoutId id="2147483741" r:id="rId4"/>
    <p:sldLayoutId id="2147483745" r:id="rId5"/>
    <p:sldLayoutId id="2147483712" r:id="rId6"/>
    <p:sldLayoutId id="2147483744" r:id="rId7"/>
    <p:sldLayoutId id="2147483707" r:id="rId8"/>
    <p:sldLayoutId id="2147483708" r:id="rId9"/>
    <p:sldLayoutId id="2147483735" r:id="rId10"/>
    <p:sldLayoutId id="2147483709" r:id="rId11"/>
    <p:sldLayoutId id="2147483736" r:id="rId12"/>
    <p:sldLayoutId id="2147483728" r:id="rId13"/>
    <p:sldLayoutId id="2147483737" r:id="rId14"/>
    <p:sldLayoutId id="2147483711" r:id="rId15"/>
    <p:sldLayoutId id="2147483738" r:id="rId16"/>
    <p:sldLayoutId id="2147483729" r:id="rId17"/>
    <p:sldLayoutId id="2147483739" r:id="rId18"/>
    <p:sldLayoutId id="2147483742" r:id="rId19"/>
    <p:sldLayoutId id="2147483719" r:id="rId20"/>
    <p:sldLayoutId id="2147483732" r:id="rId21"/>
    <p:sldLayoutId id="2147483720" r:id="rId22"/>
    <p:sldLayoutId id="2147483721" r:id="rId23"/>
    <p:sldLayoutId id="2147483731" r:id="rId24"/>
    <p:sldLayoutId id="2147483733" r:id="rId25"/>
    <p:sldLayoutId id="2147483722" r:id="rId26"/>
    <p:sldLayoutId id="2147483723" r:id="rId27"/>
    <p:sldLayoutId id="2147483727" r:id="rId28"/>
    <p:sldLayoutId id="2147483724" r:id="rId29"/>
    <p:sldLayoutId id="2147483725" r:id="rId30"/>
    <p:sldLayoutId id="2147483726" r:id="rId31"/>
    <p:sldLayoutId id="2147483730" r:id="rId32"/>
    <p:sldLayoutId id="2147483710" r:id="rId33"/>
    <p:sldLayoutId id="2147483654" r:id="rId34"/>
    <p:sldLayoutId id="2147483655" r:id="rId35"/>
    <p:sldLayoutId id="2147483743" r:id="rId36"/>
    <p:sldLayoutId id="2147483740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2000" b="1" kern="1200" dirty="0">
          <a:solidFill>
            <a:schemeClr val="accent2"/>
          </a:solidFill>
          <a:latin typeface="+mj-lt"/>
          <a:ea typeface="Verdana" panose="020B0604030504040204" pitchFamily="34" charset="0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600" kern="1200">
          <a:solidFill>
            <a:srgbClr val="6F6F6F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6F6F6F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rgbClr val="6F6F6F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6F6F6F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6F6F6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795">
          <p15:clr>
            <a:srgbClr val="F26B43"/>
          </p15:clr>
        </p15:guide>
        <p15:guide id="3" pos="3885">
          <p15:clr>
            <a:srgbClr val="F26B43"/>
          </p15:clr>
        </p15:guide>
        <p15:guide id="4" pos="483">
          <p15:clr>
            <a:srgbClr val="F26B43"/>
          </p15:clr>
        </p15:guide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pos="7197">
          <p15:clr>
            <a:srgbClr val="F26B43"/>
          </p15:clr>
        </p15:guide>
        <p15:guide id="8" orient="horz" pos="731">
          <p15:clr>
            <a:srgbClr val="F26B43"/>
          </p15:clr>
        </p15:guide>
        <p15:guide id="9" orient="horz" pos="777">
          <p15:clr>
            <a:srgbClr val="F26B43"/>
          </p15:clr>
        </p15:guide>
        <p15:guide id="10" orient="horz" pos="527">
          <p15:clr>
            <a:srgbClr val="F26B43"/>
          </p15:clr>
        </p15:guide>
        <p15:guide id="11" orient="horz" pos="37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92DCA-EDC7-0F4C-9E5B-43D628F3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495" y="2058221"/>
            <a:ext cx="7577011" cy="1661993"/>
          </a:xfrm>
          <a:solidFill>
            <a:schemeClr val="bg1">
              <a:alpha val="42000"/>
            </a:schemeClr>
          </a:solidFill>
          <a:effectLst>
            <a:outerShdw blurRad="50800" dist="38100" dir="5400000" algn="t" rotWithShape="0">
              <a:schemeClr val="bg1">
                <a:alpha val="90000"/>
              </a:schemeClr>
            </a:outerShdw>
          </a:effectLst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_tradnl" sz="5400" dirty="0"/>
              <a:t>BARÓMETRO DEL VIAJERO DE NEGOCIOS</a:t>
            </a:r>
          </a:p>
        </p:txBody>
      </p:sp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0CC769CA-DE9A-6082-7879-341F0F57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138">
            <a:off x="349890" y="541289"/>
            <a:ext cx="1912280" cy="1638615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29053AE-0300-BED2-7A2F-8771131C1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0" y="3429000"/>
            <a:ext cx="1533581" cy="1314112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C3A70858-E4DE-3029-0389-DE961CEA8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83" y="506443"/>
            <a:ext cx="874966" cy="749750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700B4558-2524-0337-57CB-2300D12EF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36" y="4641020"/>
            <a:ext cx="753613" cy="645764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00761FD5-E2CC-03F0-A8B1-478EDF44BD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9" y="4759798"/>
            <a:ext cx="753613" cy="645764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F7FDB403-EFC2-AD7F-12CA-DE9FC6CA7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82" y="672343"/>
            <a:ext cx="1182867" cy="1013588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id="{859D5CDD-79E5-2915-9AD5-F1C594C71C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75" y="2922206"/>
            <a:ext cx="1182867" cy="1013588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727F61F9-04A2-38C0-8401-AACB1569C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505" y="506443"/>
            <a:ext cx="1629177" cy="139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80A2B1F-8F20-E0EA-3E71-6164DCD96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1461" y="2044005"/>
            <a:ext cx="4015994" cy="2769989"/>
          </a:xfrm>
        </p:spPr>
        <p:txBody>
          <a:bodyPr anchor="ctr">
            <a:normAutofit/>
          </a:bodyPr>
          <a:lstStyle/>
          <a:p>
            <a:r>
              <a:rPr lang="es-ES" sz="4800"/>
              <a:t>Conclusiones</a:t>
            </a:r>
            <a:endParaRPr lang="es-ES" sz="4800" dirty="0"/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72A6137-EBEC-FBBC-DD82-080ACF94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1889827"/>
            <a:ext cx="5698838" cy="30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2E0A8D6-10F0-689F-F6E5-5BDD79E00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fld id="{7F6589B1-5644-FA4E-812F-93238467F7FC}" type="slidenum">
              <a:rPr lang="es-ES_tradnl" smtClean="0"/>
              <a:pPr/>
              <a:t>3</a:t>
            </a:fld>
            <a:endParaRPr lang="es-ES_tradnl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1E242024-EC87-7812-D0EC-3B1B5964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53" y="335172"/>
            <a:ext cx="4011302" cy="249299"/>
          </a:xfrm>
        </p:spPr>
        <p:txBody>
          <a:bodyPr/>
          <a:lstStyle/>
          <a:p>
            <a:r>
              <a:rPr lang="es-ES" sz="1800"/>
              <a:t>Observatorio Viajero Negocios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6E8C331-FF06-58FF-D33A-F995B8C98928}"/>
              </a:ext>
            </a:extLst>
          </p:cNvPr>
          <p:cNvGrpSpPr/>
          <p:nvPr/>
        </p:nvGrpSpPr>
        <p:grpSpPr>
          <a:xfrm>
            <a:off x="4283561" y="2141036"/>
            <a:ext cx="3532978" cy="2339175"/>
            <a:chOff x="7382466" y="27710"/>
            <a:chExt cx="3532978" cy="2339175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C8CDEF6-0039-3FC0-7105-93263663C864}"/>
                </a:ext>
              </a:extLst>
            </p:cNvPr>
            <p:cNvSpPr/>
            <p:nvPr/>
          </p:nvSpPr>
          <p:spPr>
            <a:xfrm>
              <a:off x="7382466" y="27710"/>
              <a:ext cx="3532978" cy="233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81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B975BB9-C06C-AB07-E6A6-B53215B0D773}"/>
                </a:ext>
              </a:extLst>
            </p:cNvPr>
            <p:cNvGrpSpPr/>
            <p:nvPr/>
          </p:nvGrpSpPr>
          <p:grpSpPr>
            <a:xfrm>
              <a:off x="7801098" y="603760"/>
              <a:ext cx="2695714" cy="661287"/>
              <a:chOff x="7630883" y="311518"/>
              <a:chExt cx="2339757" cy="573967"/>
            </a:xfrm>
          </p:grpSpPr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A11EED67-023F-6BC1-D4CD-35EB3248C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30883" y="338651"/>
                <a:ext cx="532010" cy="532010"/>
              </a:xfrm>
              <a:prstGeom prst="rect">
                <a:avLst/>
              </a:prstGeom>
            </p:spPr>
          </p:pic>
          <p:grpSp>
            <p:nvGrpSpPr>
              <p:cNvPr id="77" name="Gráfico 44" descr="Viaje contorno">
                <a:extLst>
                  <a:ext uri="{FF2B5EF4-FFF2-40B4-BE49-F238E27FC236}">
                    <a16:creationId xmlns:a16="http://schemas.microsoft.com/office/drawing/2014/main" id="{1D1E15B2-5E72-F2A2-D237-AF36554331B2}"/>
                  </a:ext>
                </a:extLst>
              </p:cNvPr>
              <p:cNvGrpSpPr/>
              <p:nvPr/>
            </p:nvGrpSpPr>
            <p:grpSpPr>
              <a:xfrm>
                <a:off x="9294240" y="338309"/>
                <a:ext cx="676400" cy="532695"/>
                <a:chOff x="6738062" y="555789"/>
                <a:chExt cx="796118" cy="654123"/>
              </a:xfrm>
              <a:solidFill>
                <a:schemeClr val="accent1"/>
              </a:solidFill>
            </p:grpSpPr>
            <p:sp>
              <p:nvSpPr>
                <p:cNvPr id="78" name="Forma libre: forma 77">
                  <a:extLst>
                    <a:ext uri="{FF2B5EF4-FFF2-40B4-BE49-F238E27FC236}">
                      <a16:creationId xmlns:a16="http://schemas.microsoft.com/office/drawing/2014/main" id="{1DE48C6C-86B6-E18B-88FD-C5A488A0245D}"/>
                    </a:ext>
                  </a:extLst>
                </p:cNvPr>
                <p:cNvSpPr/>
                <p:nvPr/>
              </p:nvSpPr>
              <p:spPr>
                <a:xfrm>
                  <a:off x="6756672" y="637839"/>
                  <a:ext cx="403539" cy="346884"/>
                </a:xfrm>
                <a:custGeom>
                  <a:avLst/>
                  <a:gdLst>
                    <a:gd name="connsiteX0" fmla="*/ 22729 w 403539"/>
                    <a:gd name="connsiteY0" fmla="*/ 329207 h 346884"/>
                    <a:gd name="connsiteX1" fmla="*/ 19307 w 403539"/>
                    <a:gd name="connsiteY1" fmla="*/ 295848 h 346884"/>
                    <a:gd name="connsiteX2" fmla="*/ 59039 w 403539"/>
                    <a:gd name="connsiteY2" fmla="*/ 295848 h 346884"/>
                    <a:gd name="connsiteX3" fmla="*/ 83654 w 403539"/>
                    <a:gd name="connsiteY3" fmla="*/ 276798 h 346884"/>
                    <a:gd name="connsiteX4" fmla="*/ 19277 w 403539"/>
                    <a:gd name="connsiteY4" fmla="*/ 276798 h 346884"/>
                    <a:gd name="connsiteX5" fmla="*/ 49173 w 403539"/>
                    <a:gd name="connsiteY5" fmla="*/ 162852 h 346884"/>
                    <a:gd name="connsiteX6" fmla="*/ 138232 w 403539"/>
                    <a:gd name="connsiteY6" fmla="*/ 162852 h 346884"/>
                    <a:gd name="connsiteX7" fmla="*/ 124166 w 403539"/>
                    <a:gd name="connsiteY7" fmla="*/ 249630 h 346884"/>
                    <a:gd name="connsiteX8" fmla="*/ 144346 w 403539"/>
                    <a:gd name="connsiteY8" fmla="*/ 237560 h 346884"/>
                    <a:gd name="connsiteX9" fmla="*/ 157673 w 403539"/>
                    <a:gd name="connsiteY9" fmla="*/ 162852 h 346884"/>
                    <a:gd name="connsiteX10" fmla="*/ 163475 w 403539"/>
                    <a:gd name="connsiteY10" fmla="*/ 143802 h 346884"/>
                    <a:gd name="connsiteX11" fmla="*/ 276224 w 403539"/>
                    <a:gd name="connsiteY11" fmla="*/ 20239 h 346884"/>
                    <a:gd name="connsiteX12" fmla="*/ 276224 w 403539"/>
                    <a:gd name="connsiteY12" fmla="*/ 86141 h 346884"/>
                    <a:gd name="connsiteX13" fmla="*/ 295274 w 403539"/>
                    <a:gd name="connsiteY13" fmla="*/ 95267 h 346884"/>
                    <a:gd name="connsiteX14" fmla="*/ 295274 w 403539"/>
                    <a:gd name="connsiteY14" fmla="*/ 20239 h 346884"/>
                    <a:gd name="connsiteX15" fmla="*/ 386518 w 403539"/>
                    <a:gd name="connsiteY15" fmla="*/ 94365 h 346884"/>
                    <a:gd name="connsiteX16" fmla="*/ 403540 w 403539"/>
                    <a:gd name="connsiteY16" fmla="*/ 87322 h 346884"/>
                    <a:gd name="connsiteX17" fmla="*/ 357765 w 403539"/>
                    <a:gd name="connsiteY17" fmla="*/ 29011 h 346884"/>
                    <a:gd name="connsiteX18" fmla="*/ 330840 w 403539"/>
                    <a:gd name="connsiteY18" fmla="*/ 3941 h 346884"/>
                    <a:gd name="connsiteX19" fmla="*/ 285750 w 403539"/>
                    <a:gd name="connsiteY19" fmla="*/ 0 h 346884"/>
                    <a:gd name="connsiteX20" fmla="*/ 0 w 403539"/>
                    <a:gd name="connsiteY20" fmla="*/ 285586 h 346884"/>
                    <a:gd name="connsiteX21" fmla="*/ 6636 w 403539"/>
                    <a:gd name="connsiteY21" fmla="*/ 346884 h 346884"/>
                    <a:gd name="connsiteX22" fmla="*/ 22729 w 403539"/>
                    <a:gd name="connsiteY22" fmla="*/ 329207 h 346884"/>
                    <a:gd name="connsiteX23" fmla="*/ 213406 w 403539"/>
                    <a:gd name="connsiteY23" fmla="*/ 29287 h 346884"/>
                    <a:gd name="connsiteX24" fmla="*/ 143859 w 403539"/>
                    <a:gd name="connsiteY24" fmla="*/ 143802 h 346884"/>
                    <a:gd name="connsiteX25" fmla="*/ 60128 w 403539"/>
                    <a:gd name="connsiteY25" fmla="*/ 143802 h 346884"/>
                    <a:gd name="connsiteX26" fmla="*/ 213315 w 403539"/>
                    <a:gd name="connsiteY26" fmla="*/ 29128 h 346884"/>
                    <a:gd name="connsiteX27" fmla="*/ 213406 w 403539"/>
                    <a:gd name="connsiteY27" fmla="*/ 29287 h 346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3539" h="346884">
                      <a:moveTo>
                        <a:pt x="22729" y="329207"/>
                      </a:moveTo>
                      <a:cubicBezTo>
                        <a:pt x="20889" y="318170"/>
                        <a:pt x="19746" y="307029"/>
                        <a:pt x="19307" y="295848"/>
                      </a:cubicBezTo>
                      <a:lnTo>
                        <a:pt x="59039" y="295848"/>
                      </a:lnTo>
                      <a:cubicBezTo>
                        <a:pt x="66844" y="289424"/>
                        <a:pt x="75048" y="283074"/>
                        <a:pt x="83654" y="276798"/>
                      </a:cubicBezTo>
                      <a:lnTo>
                        <a:pt x="19277" y="276798"/>
                      </a:lnTo>
                      <a:cubicBezTo>
                        <a:pt x="20561" y="237053"/>
                        <a:pt x="30778" y="198108"/>
                        <a:pt x="49173" y="162852"/>
                      </a:cubicBezTo>
                      <a:lnTo>
                        <a:pt x="138232" y="162852"/>
                      </a:lnTo>
                      <a:cubicBezTo>
                        <a:pt x="130800" y="191266"/>
                        <a:pt x="126090" y="220324"/>
                        <a:pt x="124166" y="249630"/>
                      </a:cubicBezTo>
                      <a:cubicBezTo>
                        <a:pt x="130738" y="245564"/>
                        <a:pt x="137434" y="241534"/>
                        <a:pt x="144346" y="237560"/>
                      </a:cubicBezTo>
                      <a:cubicBezTo>
                        <a:pt x="146634" y="212321"/>
                        <a:pt x="151093" y="187325"/>
                        <a:pt x="157673" y="162852"/>
                      </a:cubicBezTo>
                      <a:lnTo>
                        <a:pt x="163475" y="143802"/>
                      </a:lnTo>
                      <a:cubicBezTo>
                        <a:pt x="187121" y="73303"/>
                        <a:pt x="228105" y="25812"/>
                        <a:pt x="276224" y="20239"/>
                      </a:cubicBezTo>
                      <a:lnTo>
                        <a:pt x="276224" y="86141"/>
                      </a:lnTo>
                      <a:lnTo>
                        <a:pt x="295274" y="95267"/>
                      </a:lnTo>
                      <a:lnTo>
                        <a:pt x="295274" y="20239"/>
                      </a:lnTo>
                      <a:cubicBezTo>
                        <a:pt x="331028" y="24379"/>
                        <a:pt x="362827" y="51696"/>
                        <a:pt x="386518" y="94365"/>
                      </a:cubicBezTo>
                      <a:lnTo>
                        <a:pt x="403540" y="87322"/>
                      </a:lnTo>
                      <a:cubicBezTo>
                        <a:pt x="391964" y="65257"/>
                        <a:pt x="376451" y="45495"/>
                        <a:pt x="357765" y="29011"/>
                      </a:cubicBezTo>
                      <a:lnTo>
                        <a:pt x="330840" y="3941"/>
                      </a:lnTo>
                      <a:cubicBezTo>
                        <a:pt x="315952" y="1334"/>
                        <a:pt x="300865" y="14"/>
                        <a:pt x="285750" y="0"/>
                      </a:cubicBezTo>
                      <a:cubicBezTo>
                        <a:pt x="127980" y="-46"/>
                        <a:pt x="45" y="127816"/>
                        <a:pt x="0" y="285586"/>
                      </a:cubicBezTo>
                      <a:cubicBezTo>
                        <a:pt x="-6" y="306198"/>
                        <a:pt x="2219" y="326750"/>
                        <a:pt x="6636" y="346884"/>
                      </a:cubicBezTo>
                      <a:cubicBezTo>
                        <a:pt x="11655" y="340955"/>
                        <a:pt x="17050" y="335067"/>
                        <a:pt x="22729" y="329207"/>
                      </a:cubicBezTo>
                      <a:close/>
                      <a:moveTo>
                        <a:pt x="213406" y="29287"/>
                      </a:moveTo>
                      <a:cubicBezTo>
                        <a:pt x="184003" y="54253"/>
                        <a:pt x="159835" y="94198"/>
                        <a:pt x="143859" y="143802"/>
                      </a:cubicBezTo>
                      <a:lnTo>
                        <a:pt x="60128" y="143802"/>
                      </a:lnTo>
                      <a:cubicBezTo>
                        <a:pt x="95319" y="88009"/>
                        <a:pt x="149868" y="47174"/>
                        <a:pt x="213315" y="29128"/>
                      </a:cubicBezTo>
                      <a:cubicBezTo>
                        <a:pt x="213543" y="29064"/>
                        <a:pt x="213586" y="29133"/>
                        <a:pt x="213406" y="29287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79" name="Forma libre: forma 78">
                  <a:extLst>
                    <a:ext uri="{FF2B5EF4-FFF2-40B4-BE49-F238E27FC236}">
                      <a16:creationId xmlns:a16="http://schemas.microsoft.com/office/drawing/2014/main" id="{21C8FD5E-4F73-8CAF-BD58-B4AD3BB2C929}"/>
                    </a:ext>
                  </a:extLst>
                </p:cNvPr>
                <p:cNvSpPr/>
                <p:nvPr/>
              </p:nvSpPr>
              <p:spPr>
                <a:xfrm>
                  <a:off x="6738062" y="856866"/>
                  <a:ext cx="558333" cy="353046"/>
                </a:xfrm>
                <a:custGeom>
                  <a:avLst/>
                  <a:gdLst>
                    <a:gd name="connsiteX0" fmla="*/ 378691 w 558333"/>
                    <a:gd name="connsiteY0" fmla="*/ 322804 h 353046"/>
                    <a:gd name="connsiteX1" fmla="*/ 378596 w 558333"/>
                    <a:gd name="connsiteY1" fmla="*/ 322645 h 353046"/>
                    <a:gd name="connsiteX2" fmla="*/ 446247 w 558333"/>
                    <a:gd name="connsiteY2" fmla="*/ 209818 h 353046"/>
                    <a:gd name="connsiteX3" fmla="*/ 451878 w 558333"/>
                    <a:gd name="connsiteY3" fmla="*/ 190768 h 353046"/>
                    <a:gd name="connsiteX4" fmla="*/ 467213 w 558333"/>
                    <a:gd name="connsiteY4" fmla="*/ 76822 h 353046"/>
                    <a:gd name="connsiteX5" fmla="*/ 467213 w 558333"/>
                    <a:gd name="connsiteY5" fmla="*/ 57772 h 353046"/>
                    <a:gd name="connsiteX6" fmla="*/ 464091 w 558333"/>
                    <a:gd name="connsiteY6" fmla="*/ 11311 h 353046"/>
                    <a:gd name="connsiteX7" fmla="*/ 445803 w 558333"/>
                    <a:gd name="connsiteY7" fmla="*/ 18877 h 353046"/>
                    <a:gd name="connsiteX8" fmla="*/ 448170 w 558333"/>
                    <a:gd name="connsiteY8" fmla="*/ 57772 h 353046"/>
                    <a:gd name="connsiteX9" fmla="*/ 448170 w 558333"/>
                    <a:gd name="connsiteY9" fmla="*/ 76822 h 353046"/>
                    <a:gd name="connsiteX10" fmla="*/ 432439 w 558333"/>
                    <a:gd name="connsiteY10" fmla="*/ 190768 h 353046"/>
                    <a:gd name="connsiteX11" fmla="*/ 313884 w 558333"/>
                    <a:gd name="connsiteY11" fmla="*/ 190768 h 353046"/>
                    <a:gd name="connsiteX12" fmla="*/ 313884 w 558333"/>
                    <a:gd name="connsiteY12" fmla="*/ 135941 h 353046"/>
                    <a:gd name="connsiteX13" fmla="*/ 294834 w 558333"/>
                    <a:gd name="connsiteY13" fmla="*/ 138886 h 353046"/>
                    <a:gd name="connsiteX14" fmla="*/ 294834 w 558333"/>
                    <a:gd name="connsiteY14" fmla="*/ 190768 h 353046"/>
                    <a:gd name="connsiteX15" fmla="*/ 176281 w 558333"/>
                    <a:gd name="connsiteY15" fmla="*/ 190768 h 353046"/>
                    <a:gd name="connsiteX16" fmla="*/ 162194 w 558333"/>
                    <a:gd name="connsiteY16" fmla="*/ 109031 h 353046"/>
                    <a:gd name="connsiteX17" fmla="*/ 144460 w 558333"/>
                    <a:gd name="connsiteY17" fmla="*/ 121684 h 353046"/>
                    <a:gd name="connsiteX18" fmla="*/ 156843 w 558333"/>
                    <a:gd name="connsiteY18" fmla="*/ 190768 h 353046"/>
                    <a:gd name="connsiteX19" fmla="*/ 73426 w 558333"/>
                    <a:gd name="connsiteY19" fmla="*/ 190768 h 353046"/>
                    <a:gd name="connsiteX20" fmla="*/ 59279 w 558333"/>
                    <a:gd name="connsiteY20" fmla="*/ 213621 h 353046"/>
                    <a:gd name="connsiteX21" fmla="*/ 169799 w 558333"/>
                    <a:gd name="connsiteY21" fmla="*/ 318721 h 353046"/>
                    <a:gd name="connsiteX22" fmla="*/ 22997 w 558333"/>
                    <a:gd name="connsiteY22" fmla="*/ 279646 h 353046"/>
                    <a:gd name="connsiteX23" fmla="*/ 270033 w 558333"/>
                    <a:gd name="connsiteY23" fmla="*/ 18318 h 353046"/>
                    <a:gd name="connsiteX24" fmla="*/ 275156 w 558333"/>
                    <a:gd name="connsiteY24" fmla="*/ 5860 h 353046"/>
                    <a:gd name="connsiteX25" fmla="*/ 262698 w 558333"/>
                    <a:gd name="connsiteY25" fmla="*/ 737 h 353046"/>
                    <a:gd name="connsiteX26" fmla="*/ 262480 w 558333"/>
                    <a:gd name="connsiteY26" fmla="*/ 831 h 353046"/>
                    <a:gd name="connsiteX27" fmla="*/ 4843 w 558333"/>
                    <a:gd name="connsiteY27" fmla="*/ 285433 h 353046"/>
                    <a:gd name="connsiteX28" fmla="*/ 107617 w 558333"/>
                    <a:gd name="connsiteY28" fmla="*/ 343485 h 353046"/>
                    <a:gd name="connsiteX29" fmla="*/ 165465 w 558333"/>
                    <a:gd name="connsiteY29" fmla="*/ 338661 h 353046"/>
                    <a:gd name="connsiteX30" fmla="*/ 190114 w 558333"/>
                    <a:gd name="connsiteY30" fmla="*/ 328581 h 353046"/>
                    <a:gd name="connsiteX31" fmla="*/ 291778 w 558333"/>
                    <a:gd name="connsiteY31" fmla="*/ 352155 h 353046"/>
                    <a:gd name="connsiteX32" fmla="*/ 316939 w 558333"/>
                    <a:gd name="connsiteY32" fmla="*/ 352155 h 353046"/>
                    <a:gd name="connsiteX33" fmla="*/ 558334 w 558333"/>
                    <a:gd name="connsiteY33" fmla="*/ 197705 h 353046"/>
                    <a:gd name="connsiteX34" fmla="*/ 527759 w 558333"/>
                    <a:gd name="connsiteY34" fmla="*/ 211927 h 353046"/>
                    <a:gd name="connsiteX35" fmla="*/ 378691 w 558333"/>
                    <a:gd name="connsiteY35" fmla="*/ 322804 h 353046"/>
                    <a:gd name="connsiteX36" fmla="*/ 79653 w 558333"/>
                    <a:gd name="connsiteY36" fmla="*/ 209818 h 353046"/>
                    <a:gd name="connsiteX37" fmla="*/ 162469 w 558333"/>
                    <a:gd name="connsiteY37" fmla="*/ 209818 h 353046"/>
                    <a:gd name="connsiteX38" fmla="*/ 230120 w 558333"/>
                    <a:gd name="connsiteY38" fmla="*/ 322644 h 353046"/>
                    <a:gd name="connsiteX39" fmla="*/ 230025 w 558333"/>
                    <a:gd name="connsiteY39" fmla="*/ 322802 h 353046"/>
                    <a:gd name="connsiteX40" fmla="*/ 79568 w 558333"/>
                    <a:gd name="connsiteY40" fmla="*/ 209969 h 353046"/>
                    <a:gd name="connsiteX41" fmla="*/ 79653 w 558333"/>
                    <a:gd name="connsiteY41" fmla="*/ 209818 h 353046"/>
                    <a:gd name="connsiteX42" fmla="*/ 294834 w 558333"/>
                    <a:gd name="connsiteY42" fmla="*/ 209818 h 353046"/>
                    <a:gd name="connsiteX43" fmla="*/ 294834 w 558333"/>
                    <a:gd name="connsiteY43" fmla="*/ 333363 h 353046"/>
                    <a:gd name="connsiteX44" fmla="*/ 182083 w 558333"/>
                    <a:gd name="connsiteY44" fmla="*/ 209818 h 353046"/>
                    <a:gd name="connsiteX45" fmla="*/ 426635 w 558333"/>
                    <a:gd name="connsiteY45" fmla="*/ 209818 h 353046"/>
                    <a:gd name="connsiteX46" fmla="*/ 313884 w 558333"/>
                    <a:gd name="connsiteY46" fmla="*/ 333363 h 353046"/>
                    <a:gd name="connsiteX47" fmla="*/ 313884 w 558333"/>
                    <a:gd name="connsiteY47" fmla="*/ 209818 h 35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8333" h="353046">
                      <a:moveTo>
                        <a:pt x="378691" y="322804"/>
                      </a:moveTo>
                      <a:cubicBezTo>
                        <a:pt x="378466" y="322870"/>
                        <a:pt x="378421" y="322804"/>
                        <a:pt x="378596" y="322645"/>
                      </a:cubicBezTo>
                      <a:cubicBezTo>
                        <a:pt x="407137" y="297594"/>
                        <a:pt x="430622" y="258344"/>
                        <a:pt x="446247" y="209818"/>
                      </a:cubicBezTo>
                      <a:lnTo>
                        <a:pt x="451878" y="190768"/>
                      </a:lnTo>
                      <a:cubicBezTo>
                        <a:pt x="461565" y="153544"/>
                        <a:pt x="466715" y="115284"/>
                        <a:pt x="467213" y="76822"/>
                      </a:cubicBezTo>
                      <a:lnTo>
                        <a:pt x="467213" y="57772"/>
                      </a:lnTo>
                      <a:cubicBezTo>
                        <a:pt x="466927" y="41841"/>
                        <a:pt x="465736" y="26416"/>
                        <a:pt x="464091" y="11311"/>
                      </a:cubicBezTo>
                      <a:lnTo>
                        <a:pt x="445803" y="18877"/>
                      </a:lnTo>
                      <a:cubicBezTo>
                        <a:pt x="447014" y="31567"/>
                        <a:pt x="447929" y="44466"/>
                        <a:pt x="448170" y="57772"/>
                      </a:cubicBezTo>
                      <a:lnTo>
                        <a:pt x="448170" y="76822"/>
                      </a:lnTo>
                      <a:cubicBezTo>
                        <a:pt x="447690" y="115310"/>
                        <a:pt x="442406" y="153589"/>
                        <a:pt x="432439" y="190768"/>
                      </a:cubicBezTo>
                      <a:lnTo>
                        <a:pt x="313884" y="190768"/>
                      </a:lnTo>
                      <a:lnTo>
                        <a:pt x="313884" y="135941"/>
                      </a:lnTo>
                      <a:lnTo>
                        <a:pt x="294834" y="138886"/>
                      </a:lnTo>
                      <a:lnTo>
                        <a:pt x="294834" y="190768"/>
                      </a:lnTo>
                      <a:lnTo>
                        <a:pt x="176281" y="190768"/>
                      </a:lnTo>
                      <a:cubicBezTo>
                        <a:pt x="169046" y="164022"/>
                        <a:pt x="164330" y="136657"/>
                        <a:pt x="162194" y="109031"/>
                      </a:cubicBezTo>
                      <a:cubicBezTo>
                        <a:pt x="156031" y="113240"/>
                        <a:pt x="150120" y="117457"/>
                        <a:pt x="144460" y="121684"/>
                      </a:cubicBezTo>
                      <a:cubicBezTo>
                        <a:pt x="146799" y="144997"/>
                        <a:pt x="150939" y="168094"/>
                        <a:pt x="156843" y="190768"/>
                      </a:cubicBezTo>
                      <a:lnTo>
                        <a:pt x="73426" y="190768"/>
                      </a:lnTo>
                      <a:cubicBezTo>
                        <a:pt x="68126" y="198008"/>
                        <a:pt x="63397" y="205648"/>
                        <a:pt x="59279" y="213621"/>
                      </a:cubicBezTo>
                      <a:cubicBezTo>
                        <a:pt x="85972" y="257976"/>
                        <a:pt x="124159" y="294290"/>
                        <a:pt x="169799" y="318721"/>
                      </a:cubicBezTo>
                      <a:cubicBezTo>
                        <a:pt x="56966" y="336881"/>
                        <a:pt x="32362" y="309047"/>
                        <a:pt x="22997" y="279646"/>
                      </a:cubicBezTo>
                      <a:cubicBezTo>
                        <a:pt x="-2509" y="199614"/>
                        <a:pt x="99076" y="92151"/>
                        <a:pt x="270033" y="18318"/>
                      </a:cubicBezTo>
                      <a:cubicBezTo>
                        <a:pt x="274888" y="16292"/>
                        <a:pt x="277181" y="10715"/>
                        <a:pt x="275156" y="5860"/>
                      </a:cubicBezTo>
                      <a:cubicBezTo>
                        <a:pt x="273130" y="1006"/>
                        <a:pt x="267553" y="-1289"/>
                        <a:pt x="262698" y="737"/>
                      </a:cubicBezTo>
                      <a:cubicBezTo>
                        <a:pt x="262624" y="767"/>
                        <a:pt x="262552" y="799"/>
                        <a:pt x="262480" y="831"/>
                      </a:cubicBezTo>
                      <a:cubicBezTo>
                        <a:pt x="79341" y="79923"/>
                        <a:pt x="-24197" y="194298"/>
                        <a:pt x="4843" y="285433"/>
                      </a:cubicBezTo>
                      <a:cubicBezTo>
                        <a:pt x="17372" y="324737"/>
                        <a:pt x="49733" y="343485"/>
                        <a:pt x="107617" y="343485"/>
                      </a:cubicBezTo>
                      <a:cubicBezTo>
                        <a:pt x="126991" y="343283"/>
                        <a:pt x="146325" y="341670"/>
                        <a:pt x="165465" y="338661"/>
                      </a:cubicBezTo>
                      <a:cubicBezTo>
                        <a:pt x="174440" y="337588"/>
                        <a:pt x="182958" y="334104"/>
                        <a:pt x="190114" y="328581"/>
                      </a:cubicBezTo>
                      <a:cubicBezTo>
                        <a:pt x="222256" y="342648"/>
                        <a:pt x="256725" y="350642"/>
                        <a:pt x="291778" y="352155"/>
                      </a:cubicBezTo>
                      <a:cubicBezTo>
                        <a:pt x="300122" y="353344"/>
                        <a:pt x="308594" y="353344"/>
                        <a:pt x="316939" y="352155"/>
                      </a:cubicBezTo>
                      <a:cubicBezTo>
                        <a:pt x="419270" y="347658"/>
                        <a:pt x="511367" y="288733"/>
                        <a:pt x="558334" y="197705"/>
                      </a:cubicBezTo>
                      <a:lnTo>
                        <a:pt x="527759" y="211927"/>
                      </a:lnTo>
                      <a:cubicBezTo>
                        <a:pt x="492904" y="265501"/>
                        <a:pt x="440027" y="304831"/>
                        <a:pt x="378691" y="322804"/>
                      </a:cubicBezTo>
                      <a:close/>
                      <a:moveTo>
                        <a:pt x="79653" y="209818"/>
                      </a:moveTo>
                      <a:lnTo>
                        <a:pt x="162469" y="209818"/>
                      </a:lnTo>
                      <a:cubicBezTo>
                        <a:pt x="178096" y="258344"/>
                        <a:pt x="201579" y="297590"/>
                        <a:pt x="230120" y="322644"/>
                      </a:cubicBezTo>
                      <a:cubicBezTo>
                        <a:pt x="230296" y="322798"/>
                        <a:pt x="230252" y="322868"/>
                        <a:pt x="230025" y="322802"/>
                      </a:cubicBezTo>
                      <a:cubicBezTo>
                        <a:pt x="167878" y="304624"/>
                        <a:pt x="114425" y="264538"/>
                        <a:pt x="79568" y="209969"/>
                      </a:cubicBezTo>
                      <a:cubicBezTo>
                        <a:pt x="79518" y="209886"/>
                        <a:pt x="79555" y="209818"/>
                        <a:pt x="79653" y="209818"/>
                      </a:cubicBezTo>
                      <a:close/>
                      <a:moveTo>
                        <a:pt x="294834" y="209818"/>
                      </a:moveTo>
                      <a:lnTo>
                        <a:pt x="294834" y="333363"/>
                      </a:lnTo>
                      <a:cubicBezTo>
                        <a:pt x="246716" y="327789"/>
                        <a:pt x="205730" y="280316"/>
                        <a:pt x="182083" y="209818"/>
                      </a:cubicBezTo>
                      <a:close/>
                      <a:moveTo>
                        <a:pt x="426635" y="209818"/>
                      </a:moveTo>
                      <a:cubicBezTo>
                        <a:pt x="402990" y="280315"/>
                        <a:pt x="362002" y="327788"/>
                        <a:pt x="313884" y="333363"/>
                      </a:cubicBezTo>
                      <a:lnTo>
                        <a:pt x="313884" y="20981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80" name="Forma libre: forma 79">
                  <a:extLst>
                    <a:ext uri="{FF2B5EF4-FFF2-40B4-BE49-F238E27FC236}">
                      <a16:creationId xmlns:a16="http://schemas.microsoft.com/office/drawing/2014/main" id="{792D84F2-A9C0-D7CF-B5F4-E55DABA5516F}"/>
                    </a:ext>
                  </a:extLst>
                </p:cNvPr>
                <p:cNvSpPr/>
                <p:nvPr/>
              </p:nvSpPr>
              <p:spPr>
                <a:xfrm>
                  <a:off x="6976829" y="555789"/>
                  <a:ext cx="557351" cy="475539"/>
                </a:xfrm>
                <a:custGeom>
                  <a:avLst/>
                  <a:gdLst>
                    <a:gd name="connsiteX0" fmla="*/ 555775 w 557351"/>
                    <a:gd name="connsiteY0" fmla="*/ 92874 h 475539"/>
                    <a:gd name="connsiteX1" fmla="*/ 519078 w 557351"/>
                    <a:gd name="connsiteY1" fmla="*/ 77008 h 475539"/>
                    <a:gd name="connsiteX2" fmla="*/ 479760 w 557351"/>
                    <a:gd name="connsiteY2" fmla="*/ 84846 h 475539"/>
                    <a:gd name="connsiteX3" fmla="*/ 365314 w 557351"/>
                    <a:gd name="connsiteY3" fmla="*/ 132959 h 475539"/>
                    <a:gd name="connsiteX4" fmla="*/ 149502 w 557351"/>
                    <a:gd name="connsiteY4" fmla="*/ 0 h 475539"/>
                    <a:gd name="connsiteX5" fmla="*/ 88006 w 557351"/>
                    <a:gd name="connsiteY5" fmla="*/ 26136 h 475539"/>
                    <a:gd name="connsiteX6" fmla="*/ 262822 w 557351"/>
                    <a:gd name="connsiteY6" fmla="*/ 176518 h 475539"/>
                    <a:gd name="connsiteX7" fmla="*/ 115290 w 557351"/>
                    <a:gd name="connsiteY7" fmla="*/ 237554 h 475539"/>
                    <a:gd name="connsiteX8" fmla="*/ 32439 w 557351"/>
                    <a:gd name="connsiteY8" fmla="*/ 197868 h 475539"/>
                    <a:gd name="connsiteX9" fmla="*/ 0 w 557351"/>
                    <a:gd name="connsiteY9" fmla="*/ 212817 h 475539"/>
                    <a:gd name="connsiteX10" fmla="*/ 78920 w 557351"/>
                    <a:gd name="connsiteY10" fmla="*/ 294513 h 475539"/>
                    <a:gd name="connsiteX11" fmla="*/ 83754 w 557351"/>
                    <a:gd name="connsiteY11" fmla="*/ 411122 h 475539"/>
                    <a:gd name="connsiteX12" fmla="*/ 116194 w 557351"/>
                    <a:gd name="connsiteY12" fmla="*/ 396174 h 475539"/>
                    <a:gd name="connsiteX13" fmla="*/ 144329 w 557351"/>
                    <a:gd name="connsiteY13" fmla="*/ 305889 h 475539"/>
                    <a:gd name="connsiteX14" fmla="*/ 291862 w 557351"/>
                    <a:gd name="connsiteY14" fmla="*/ 244851 h 475539"/>
                    <a:gd name="connsiteX15" fmla="*/ 275860 w 557351"/>
                    <a:gd name="connsiteY15" fmla="*/ 475539 h 475539"/>
                    <a:gd name="connsiteX16" fmla="*/ 337356 w 557351"/>
                    <a:gd name="connsiteY16" fmla="*/ 449404 h 475539"/>
                    <a:gd name="connsiteX17" fmla="*/ 394356 w 557351"/>
                    <a:gd name="connsiteY17" fmla="*/ 201292 h 475539"/>
                    <a:gd name="connsiteX18" fmla="*/ 508797 w 557351"/>
                    <a:gd name="connsiteY18" fmla="*/ 153174 h 475539"/>
                    <a:gd name="connsiteX19" fmla="*/ 555775 w 557351"/>
                    <a:gd name="connsiteY19" fmla="*/ 92874 h 475539"/>
                    <a:gd name="connsiteX20" fmla="*/ 531078 w 557351"/>
                    <a:gd name="connsiteY20" fmla="*/ 114073 h 475539"/>
                    <a:gd name="connsiteX21" fmla="*/ 501416 w 557351"/>
                    <a:gd name="connsiteY21" fmla="*/ 135613 h 475539"/>
                    <a:gd name="connsiteX22" fmla="*/ 386972 w 557351"/>
                    <a:gd name="connsiteY22" fmla="*/ 183726 h 475539"/>
                    <a:gd name="connsiteX23" fmla="*/ 377974 w 557351"/>
                    <a:gd name="connsiteY23" fmla="*/ 187508 h 475539"/>
                    <a:gd name="connsiteX24" fmla="*/ 375783 w 557351"/>
                    <a:gd name="connsiteY24" fmla="*/ 197021 h 475539"/>
                    <a:gd name="connsiteX25" fmla="*/ 320964 w 557351"/>
                    <a:gd name="connsiteY25" fmla="*/ 435667 h 475539"/>
                    <a:gd name="connsiteX26" fmla="*/ 297014 w 557351"/>
                    <a:gd name="connsiteY26" fmla="*/ 445845 h 475539"/>
                    <a:gd name="connsiteX27" fmla="*/ 310867 w 557351"/>
                    <a:gd name="connsiteY27" fmla="*/ 246165 h 475539"/>
                    <a:gd name="connsiteX28" fmla="*/ 312995 w 557351"/>
                    <a:gd name="connsiteY28" fmla="*/ 215488 h 475539"/>
                    <a:gd name="connsiteX29" fmla="*/ 284578 w 557351"/>
                    <a:gd name="connsiteY29" fmla="*/ 227244 h 475539"/>
                    <a:gd name="connsiteX30" fmla="*/ 137045 w 557351"/>
                    <a:gd name="connsiteY30" fmla="*/ 288281 h 475539"/>
                    <a:gd name="connsiteX31" fmla="*/ 128796 w 557351"/>
                    <a:gd name="connsiteY31" fmla="*/ 291694 h 475539"/>
                    <a:gd name="connsiteX32" fmla="*/ 126141 w 557351"/>
                    <a:gd name="connsiteY32" fmla="*/ 300217 h 475539"/>
                    <a:gd name="connsiteX33" fmla="*/ 101661 w 557351"/>
                    <a:gd name="connsiteY33" fmla="*/ 378764 h 475539"/>
                    <a:gd name="connsiteX34" fmla="*/ 101471 w 557351"/>
                    <a:gd name="connsiteY34" fmla="*/ 378740 h 475539"/>
                    <a:gd name="connsiteX35" fmla="*/ 97947 w 557351"/>
                    <a:gd name="connsiteY35" fmla="*/ 293720 h 475539"/>
                    <a:gd name="connsiteX36" fmla="*/ 97646 w 557351"/>
                    <a:gd name="connsiteY36" fmla="*/ 286481 h 475539"/>
                    <a:gd name="connsiteX37" fmla="*/ 92621 w 557351"/>
                    <a:gd name="connsiteY37" fmla="*/ 281273 h 475539"/>
                    <a:gd name="connsiteX38" fmla="*/ 32833 w 557351"/>
                    <a:gd name="connsiteY38" fmla="*/ 219386 h 475539"/>
                    <a:gd name="connsiteX39" fmla="*/ 32943 w 557351"/>
                    <a:gd name="connsiteY39" fmla="*/ 219233 h 475539"/>
                    <a:gd name="connsiteX40" fmla="*/ 107059 w 557351"/>
                    <a:gd name="connsiteY40" fmla="*/ 254737 h 475539"/>
                    <a:gd name="connsiteX41" fmla="*/ 114722 w 557351"/>
                    <a:gd name="connsiteY41" fmla="*/ 258407 h 475539"/>
                    <a:gd name="connsiteX42" fmla="*/ 122572 w 557351"/>
                    <a:gd name="connsiteY42" fmla="*/ 255159 h 475539"/>
                    <a:gd name="connsiteX43" fmla="*/ 270105 w 557351"/>
                    <a:gd name="connsiteY43" fmla="*/ 194120 h 475539"/>
                    <a:gd name="connsiteX44" fmla="*/ 298729 w 557351"/>
                    <a:gd name="connsiteY44" fmla="*/ 182278 h 475539"/>
                    <a:gd name="connsiteX45" fmla="*/ 275244 w 557351"/>
                    <a:gd name="connsiteY45" fmla="*/ 162076 h 475539"/>
                    <a:gd name="connsiteX46" fmla="*/ 123663 w 557351"/>
                    <a:gd name="connsiteY46" fmla="*/ 31679 h 475539"/>
                    <a:gd name="connsiteX47" fmla="*/ 147891 w 557351"/>
                    <a:gd name="connsiteY47" fmla="*/ 21383 h 475539"/>
                    <a:gd name="connsiteX48" fmla="*/ 355323 w 557351"/>
                    <a:gd name="connsiteY48" fmla="*/ 149178 h 475539"/>
                    <a:gd name="connsiteX49" fmla="*/ 363665 w 557351"/>
                    <a:gd name="connsiteY49" fmla="*/ 154321 h 475539"/>
                    <a:gd name="connsiteX50" fmla="*/ 372698 w 557351"/>
                    <a:gd name="connsiteY50" fmla="*/ 150524 h 475539"/>
                    <a:gd name="connsiteX51" fmla="*/ 487210 w 557351"/>
                    <a:gd name="connsiteY51" fmla="*/ 102382 h 475539"/>
                    <a:gd name="connsiteX52" fmla="*/ 519077 w 557351"/>
                    <a:gd name="connsiteY52" fmla="*/ 96062 h 475539"/>
                    <a:gd name="connsiteX53" fmla="*/ 538243 w 557351"/>
                    <a:gd name="connsiteY53" fmla="*/ 100330 h 475539"/>
                    <a:gd name="connsiteX54" fmla="*/ 531078 w 557351"/>
                    <a:gd name="connsiteY54" fmla="*/ 114073 h 475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57351" h="475539">
                      <a:moveTo>
                        <a:pt x="555775" y="92874"/>
                      </a:moveTo>
                      <a:cubicBezTo>
                        <a:pt x="551043" y="81740"/>
                        <a:pt x="536041" y="77008"/>
                        <a:pt x="519078" y="77008"/>
                      </a:cubicBezTo>
                      <a:cubicBezTo>
                        <a:pt x="505589" y="77060"/>
                        <a:pt x="492238" y="79721"/>
                        <a:pt x="479760" y="84846"/>
                      </a:cubicBezTo>
                      <a:lnTo>
                        <a:pt x="365314" y="132959"/>
                      </a:lnTo>
                      <a:lnTo>
                        <a:pt x="149502" y="0"/>
                      </a:lnTo>
                      <a:lnTo>
                        <a:pt x="88006" y="26136"/>
                      </a:lnTo>
                      <a:lnTo>
                        <a:pt x="262822" y="176518"/>
                      </a:lnTo>
                      <a:lnTo>
                        <a:pt x="115290" y="237554"/>
                      </a:lnTo>
                      <a:lnTo>
                        <a:pt x="32439" y="197868"/>
                      </a:lnTo>
                      <a:lnTo>
                        <a:pt x="0" y="212817"/>
                      </a:lnTo>
                      <a:lnTo>
                        <a:pt x="78920" y="294513"/>
                      </a:lnTo>
                      <a:lnTo>
                        <a:pt x="83754" y="411122"/>
                      </a:lnTo>
                      <a:lnTo>
                        <a:pt x="116194" y="396174"/>
                      </a:lnTo>
                      <a:lnTo>
                        <a:pt x="144329" y="305889"/>
                      </a:lnTo>
                      <a:lnTo>
                        <a:pt x="291862" y="244851"/>
                      </a:lnTo>
                      <a:lnTo>
                        <a:pt x="275860" y="475539"/>
                      </a:lnTo>
                      <a:lnTo>
                        <a:pt x="337356" y="449404"/>
                      </a:lnTo>
                      <a:lnTo>
                        <a:pt x="394356" y="201292"/>
                      </a:lnTo>
                      <a:lnTo>
                        <a:pt x="508797" y="153174"/>
                      </a:lnTo>
                      <a:cubicBezTo>
                        <a:pt x="535447" y="141848"/>
                        <a:pt x="564488" y="113372"/>
                        <a:pt x="555775" y="92874"/>
                      </a:cubicBezTo>
                      <a:close/>
                      <a:moveTo>
                        <a:pt x="531078" y="114073"/>
                      </a:moveTo>
                      <a:cubicBezTo>
                        <a:pt x="522863" y="123312"/>
                        <a:pt x="512743" y="130660"/>
                        <a:pt x="501416" y="135613"/>
                      </a:cubicBezTo>
                      <a:lnTo>
                        <a:pt x="386972" y="183726"/>
                      </a:lnTo>
                      <a:lnTo>
                        <a:pt x="377974" y="187508"/>
                      </a:lnTo>
                      <a:lnTo>
                        <a:pt x="375783" y="197021"/>
                      </a:lnTo>
                      <a:lnTo>
                        <a:pt x="320964" y="435667"/>
                      </a:lnTo>
                      <a:lnTo>
                        <a:pt x="297014" y="445845"/>
                      </a:lnTo>
                      <a:lnTo>
                        <a:pt x="310867" y="246165"/>
                      </a:lnTo>
                      <a:lnTo>
                        <a:pt x="312995" y="215488"/>
                      </a:lnTo>
                      <a:lnTo>
                        <a:pt x="284578" y="227244"/>
                      </a:lnTo>
                      <a:lnTo>
                        <a:pt x="137045" y="288281"/>
                      </a:lnTo>
                      <a:lnTo>
                        <a:pt x="128796" y="291694"/>
                      </a:lnTo>
                      <a:lnTo>
                        <a:pt x="126141" y="300217"/>
                      </a:lnTo>
                      <a:lnTo>
                        <a:pt x="101661" y="378764"/>
                      </a:lnTo>
                      <a:cubicBezTo>
                        <a:pt x="101566" y="379049"/>
                        <a:pt x="101487" y="379041"/>
                        <a:pt x="101471" y="378740"/>
                      </a:cubicBezTo>
                      <a:lnTo>
                        <a:pt x="97947" y="293720"/>
                      </a:lnTo>
                      <a:lnTo>
                        <a:pt x="97646" y="286481"/>
                      </a:lnTo>
                      <a:lnTo>
                        <a:pt x="92621" y="281273"/>
                      </a:lnTo>
                      <a:lnTo>
                        <a:pt x="32833" y="219386"/>
                      </a:lnTo>
                      <a:cubicBezTo>
                        <a:pt x="32631" y="219176"/>
                        <a:pt x="32680" y="219107"/>
                        <a:pt x="32943" y="219233"/>
                      </a:cubicBezTo>
                      <a:lnTo>
                        <a:pt x="107059" y="254737"/>
                      </a:lnTo>
                      <a:lnTo>
                        <a:pt x="114722" y="258407"/>
                      </a:lnTo>
                      <a:lnTo>
                        <a:pt x="122572" y="255159"/>
                      </a:lnTo>
                      <a:lnTo>
                        <a:pt x="270105" y="194120"/>
                      </a:lnTo>
                      <a:lnTo>
                        <a:pt x="298729" y="182278"/>
                      </a:lnTo>
                      <a:lnTo>
                        <a:pt x="275244" y="162076"/>
                      </a:lnTo>
                      <a:lnTo>
                        <a:pt x="123663" y="31679"/>
                      </a:lnTo>
                      <a:lnTo>
                        <a:pt x="147891" y="21383"/>
                      </a:lnTo>
                      <a:lnTo>
                        <a:pt x="355323" y="149178"/>
                      </a:lnTo>
                      <a:lnTo>
                        <a:pt x="363665" y="154321"/>
                      </a:lnTo>
                      <a:lnTo>
                        <a:pt x="372698" y="150524"/>
                      </a:lnTo>
                      <a:lnTo>
                        <a:pt x="487210" y="102382"/>
                      </a:lnTo>
                      <a:cubicBezTo>
                        <a:pt x="497333" y="98264"/>
                        <a:pt x="508149" y="96118"/>
                        <a:pt x="519077" y="96062"/>
                      </a:cubicBezTo>
                      <a:cubicBezTo>
                        <a:pt x="525765" y="95270"/>
                        <a:pt x="532523" y="96775"/>
                        <a:pt x="538243" y="100330"/>
                      </a:cubicBezTo>
                      <a:cubicBezTo>
                        <a:pt x="538634" y="101251"/>
                        <a:pt x="537631" y="106420"/>
                        <a:pt x="531078" y="114073"/>
                      </a:cubicBezTo>
                      <a:close/>
                    </a:path>
                  </a:pathLst>
                </a:custGeom>
                <a:solidFill>
                  <a:srgbClr val="FFB81C"/>
                </a:solidFill>
                <a:ln w="9525" cap="flat">
                  <a:solidFill>
                    <a:srgbClr val="FFB81C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pic>
            <p:nvPicPr>
              <p:cNvPr id="41" name="Imagen 40">
                <a:extLst>
                  <a:ext uri="{FF2B5EF4-FFF2-40B4-BE49-F238E27FC236}">
                    <a16:creationId xmlns:a16="http://schemas.microsoft.com/office/drawing/2014/main" id="{68ECA64F-F21C-D5E0-8D11-91AC1A7B32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68614" y="377407"/>
                <a:ext cx="508078" cy="508078"/>
              </a:xfrm>
              <a:prstGeom prst="rect">
                <a:avLst/>
              </a:prstGeom>
            </p:spPr>
          </p:pic>
          <p:pic>
            <p:nvPicPr>
              <p:cNvPr id="82" name="Gráfico 81" descr="Calendario giratorio con relleno sólido">
                <a:extLst>
                  <a:ext uri="{FF2B5EF4-FFF2-40B4-BE49-F238E27FC236}">
                    <a16:creationId xmlns:a16="http://schemas.microsoft.com/office/drawing/2014/main" id="{1FB8DA41-8BEF-2E7C-F513-791F33AA14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18667" y="311518"/>
                <a:ext cx="427002" cy="406455"/>
              </a:xfrm>
              <a:prstGeom prst="rect">
                <a:avLst/>
              </a:prstGeom>
            </p:spPr>
          </p:pic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02E3E69A-D46E-6E66-0726-A23DE9C35422}"/>
                  </a:ext>
                </a:extLst>
              </p:cNvPr>
              <p:cNvSpPr txBox="1"/>
              <p:nvPr/>
            </p:nvSpPr>
            <p:spPr>
              <a:xfrm>
                <a:off x="8742367" y="454258"/>
                <a:ext cx="3802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900" b="1">
                    <a:solidFill>
                      <a:srgbClr val="FFB81C"/>
                    </a:solidFill>
                  </a:rPr>
                  <a:t>&lt;30</a:t>
                </a:r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E7F67F1-BA04-12C6-8F4F-0E0640E8B7ED}"/>
                </a:ext>
              </a:extLst>
            </p:cNvPr>
            <p:cNvSpPr txBox="1"/>
            <p:nvPr/>
          </p:nvSpPr>
          <p:spPr>
            <a:xfrm>
              <a:off x="7523385" y="1497874"/>
              <a:ext cx="3251141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Frecuencia </a:t>
              </a:r>
              <a:r>
                <a:rPr lang="es-ES" sz="1000" b="1">
                  <a:solidFill>
                    <a:srgbClr val="FFB81C"/>
                  </a:solidFill>
                  <a:latin typeface="Arial Regular"/>
                </a:rPr>
                <a:t>mensual</a:t>
              </a:r>
              <a:r>
                <a:rPr lang="es-ES" sz="1000" b="1">
                  <a:solidFill>
                    <a:schemeClr val="accent1"/>
                  </a:solidFill>
                  <a:latin typeface="Arial Regular"/>
                </a:rPr>
                <a:t>.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 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duración media </a:t>
              </a:r>
              <a:r>
                <a:rPr lang="es-ES" sz="1000" b="1">
                  <a:solidFill>
                    <a:srgbClr val="FFB81C"/>
                  </a:solidFill>
                  <a:latin typeface="Arial Regular"/>
                </a:rPr>
                <a:t>menor a 30 días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principales destinos son Europa y resto del mundo con USA y Canadá incluidos.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5C441BE-F9CC-0863-EDB1-3776025E07FE}"/>
                </a:ext>
              </a:extLst>
            </p:cNvPr>
            <p:cNvSpPr txBox="1"/>
            <p:nvPr/>
          </p:nvSpPr>
          <p:spPr>
            <a:xfrm>
              <a:off x="7496138" y="124712"/>
              <a:ext cx="3305634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kumimoji="0" sz="1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s-ES"/>
                <a:t>Duración, Destino y Frecuencia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718C9662-8393-46DB-201D-7CB045D67C0E}"/>
              </a:ext>
            </a:extLst>
          </p:cNvPr>
          <p:cNvGrpSpPr/>
          <p:nvPr/>
        </p:nvGrpSpPr>
        <p:grpSpPr>
          <a:xfrm>
            <a:off x="4283561" y="2141036"/>
            <a:ext cx="3532978" cy="2339175"/>
            <a:chOff x="7836355" y="2626916"/>
            <a:chExt cx="3532978" cy="2339175"/>
          </a:xfrm>
        </p:grpSpPr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815C9D63-1A12-2BDA-85E5-DA0F360816F2}"/>
                </a:ext>
              </a:extLst>
            </p:cNvPr>
            <p:cNvSpPr/>
            <p:nvPr/>
          </p:nvSpPr>
          <p:spPr>
            <a:xfrm>
              <a:off x="7836355" y="2626916"/>
              <a:ext cx="3532978" cy="233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063C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2F1C1025-AB55-D559-2C9B-519FBB8B2BD4}"/>
                </a:ext>
              </a:extLst>
            </p:cNvPr>
            <p:cNvSpPr txBox="1"/>
            <p:nvPr/>
          </p:nvSpPr>
          <p:spPr>
            <a:xfrm>
              <a:off x="8054772" y="3964288"/>
              <a:ext cx="3148440" cy="861774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Reuniones entre </a:t>
              </a:r>
              <a:r>
                <a:rPr lang="es-ES" sz="1000" b="1">
                  <a:solidFill>
                    <a:srgbClr val="9063CD"/>
                  </a:solidFill>
                  <a:latin typeface="Arial Regular"/>
                </a:rPr>
                <a:t>filiales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 y realizar acción </a:t>
              </a:r>
              <a:r>
                <a:rPr lang="es-ES" sz="1000" b="1">
                  <a:solidFill>
                    <a:srgbClr val="9063CD"/>
                  </a:solidFill>
                  <a:latin typeface="Arial Regular"/>
                </a:rPr>
                <a:t>comercial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 /trabajo de campo.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 b="1">
                  <a:solidFill>
                    <a:srgbClr val="9063CD"/>
                  </a:solidFill>
                  <a:latin typeface="Arial Regular"/>
                </a:rPr>
                <a:t>Avión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 , solo o con un compañero.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 b="1">
                  <a:solidFill>
                    <a:srgbClr val="9063CD"/>
                  </a:solidFill>
                  <a:latin typeface="Arial Regular"/>
                </a:rPr>
                <a:t>Hoteles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, aunque los apartamentos son su preferencia. </a:t>
              </a:r>
            </a:p>
          </p:txBody>
        </p:sp>
        <p:grpSp>
          <p:nvGrpSpPr>
            <p:cNvPr id="135" name="Grupo 134">
              <a:extLst>
                <a:ext uri="{FF2B5EF4-FFF2-40B4-BE49-F238E27FC236}">
                  <a16:creationId xmlns:a16="http://schemas.microsoft.com/office/drawing/2014/main" id="{14400F61-1F4D-FEDE-2F8B-6B357193FF8F}"/>
                </a:ext>
              </a:extLst>
            </p:cNvPr>
            <p:cNvGrpSpPr/>
            <p:nvPr/>
          </p:nvGrpSpPr>
          <p:grpSpPr>
            <a:xfrm>
              <a:off x="8548975" y="3128626"/>
              <a:ext cx="2092357" cy="634511"/>
              <a:chOff x="7947857" y="3624441"/>
              <a:chExt cx="2092357" cy="634511"/>
            </a:xfrm>
          </p:grpSpPr>
          <p:pic>
            <p:nvPicPr>
              <p:cNvPr id="124" name="Imagen 123">
                <a:extLst>
                  <a:ext uri="{FF2B5EF4-FFF2-40B4-BE49-F238E27FC236}">
                    <a16:creationId xmlns:a16="http://schemas.microsoft.com/office/drawing/2014/main" id="{5A617FDF-6069-A392-177A-52A826EFD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47857" y="3624441"/>
                <a:ext cx="577552" cy="577552"/>
              </a:xfrm>
              <a:prstGeom prst="rect">
                <a:avLst/>
              </a:prstGeom>
            </p:spPr>
          </p:pic>
          <p:pic>
            <p:nvPicPr>
              <p:cNvPr id="126" name="Imagen 125">
                <a:extLst>
                  <a:ext uri="{FF2B5EF4-FFF2-40B4-BE49-F238E27FC236}">
                    <a16:creationId xmlns:a16="http://schemas.microsoft.com/office/drawing/2014/main" id="{CCFD81E0-3C71-8609-08A1-9D9FD2130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67453" y="3681400"/>
                <a:ext cx="577552" cy="577552"/>
              </a:xfrm>
              <a:prstGeom prst="rect">
                <a:avLst/>
              </a:prstGeom>
            </p:spPr>
          </p:pic>
          <p:pic>
            <p:nvPicPr>
              <p:cNvPr id="128" name="Imagen 127">
                <a:extLst>
                  <a:ext uri="{FF2B5EF4-FFF2-40B4-BE49-F238E27FC236}">
                    <a16:creationId xmlns:a16="http://schemas.microsoft.com/office/drawing/2014/main" id="{B6655F4C-7115-9C70-9B24-449164D77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2662" y="3662749"/>
                <a:ext cx="577552" cy="577552"/>
              </a:xfrm>
              <a:prstGeom prst="rect">
                <a:avLst/>
              </a:prstGeom>
            </p:spPr>
          </p:pic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15ED65E-529E-3E68-360C-C52D2D2643F6}"/>
                </a:ext>
              </a:extLst>
            </p:cNvPr>
            <p:cNvSpPr txBox="1"/>
            <p:nvPr/>
          </p:nvSpPr>
          <p:spPr>
            <a:xfrm>
              <a:off x="8335989" y="2681254"/>
              <a:ext cx="255822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kumimoji="0" sz="1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s-ES"/>
                <a:t>Tipo de viaje y Actividad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21DEBBB-D474-C9A5-D859-9CBEE52F508B}"/>
              </a:ext>
            </a:extLst>
          </p:cNvPr>
          <p:cNvGrpSpPr/>
          <p:nvPr/>
        </p:nvGrpSpPr>
        <p:grpSpPr>
          <a:xfrm>
            <a:off x="4323461" y="2167453"/>
            <a:ext cx="3453179" cy="2286340"/>
            <a:chOff x="1384557" y="3504762"/>
            <a:chExt cx="3453179" cy="2286340"/>
          </a:xfrm>
        </p:grpSpPr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36A9DA74-B10C-CA48-1B02-FDC41C4C7339}"/>
                </a:ext>
              </a:extLst>
            </p:cNvPr>
            <p:cNvSpPr/>
            <p:nvPr/>
          </p:nvSpPr>
          <p:spPr>
            <a:xfrm>
              <a:off x="1384557" y="3504762"/>
              <a:ext cx="3453179" cy="22863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B3A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3D971BD0-78C3-1A75-0D3A-BD7FEDD56F5B}"/>
                </a:ext>
              </a:extLst>
            </p:cNvPr>
            <p:cNvSpPr txBox="1"/>
            <p:nvPr/>
          </p:nvSpPr>
          <p:spPr>
            <a:xfrm>
              <a:off x="1509608" y="4944396"/>
              <a:ext cx="3203076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defTabSz="457200"/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Además de trabajar en sus viajes, desea poder </a:t>
              </a:r>
              <a:r>
                <a:rPr lang="es-ES" sz="1000" b="1">
                  <a:solidFill>
                    <a:srgbClr val="FFB3AB"/>
                  </a:solidFill>
                  <a:latin typeface="Arial Regular"/>
                </a:rPr>
                <a:t>disfrutar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 de tiempo de calidad en los países de destino y vivir la experiencia local fuera del horario laboral (</a:t>
              </a:r>
              <a:r>
                <a:rPr lang="es-ES" sz="1000" b="1" err="1">
                  <a:solidFill>
                    <a:srgbClr val="FFB3AB"/>
                  </a:solidFill>
                  <a:latin typeface="Arial Regular"/>
                </a:rPr>
                <a:t>bleisure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).</a:t>
              </a: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C5A32B88-61FD-E7C4-310D-1F667E0EB07C}"/>
                </a:ext>
              </a:extLst>
            </p:cNvPr>
            <p:cNvGrpSpPr/>
            <p:nvPr/>
          </p:nvGrpSpPr>
          <p:grpSpPr>
            <a:xfrm>
              <a:off x="2107594" y="3947993"/>
              <a:ext cx="1976150" cy="905194"/>
              <a:chOff x="2780801" y="3825395"/>
              <a:chExt cx="1468683" cy="672744"/>
            </a:xfrm>
          </p:grpSpPr>
          <p:grpSp>
            <p:nvGrpSpPr>
              <p:cNvPr id="109" name="Grupo 108">
                <a:extLst>
                  <a:ext uri="{FF2B5EF4-FFF2-40B4-BE49-F238E27FC236}">
                    <a16:creationId xmlns:a16="http://schemas.microsoft.com/office/drawing/2014/main" id="{825AD819-BE99-C40F-1EF0-9EAE2030861F}"/>
                  </a:ext>
                </a:extLst>
              </p:cNvPr>
              <p:cNvGrpSpPr/>
              <p:nvPr/>
            </p:nvGrpSpPr>
            <p:grpSpPr>
              <a:xfrm>
                <a:off x="2780801" y="3892452"/>
                <a:ext cx="573514" cy="559089"/>
                <a:chOff x="766253" y="3347206"/>
                <a:chExt cx="704850" cy="687123"/>
              </a:xfrm>
            </p:grpSpPr>
            <p:sp>
              <p:nvSpPr>
                <p:cNvPr id="99" name="Forma libre: forma 98">
                  <a:extLst>
                    <a:ext uri="{FF2B5EF4-FFF2-40B4-BE49-F238E27FC236}">
                      <a16:creationId xmlns:a16="http://schemas.microsoft.com/office/drawing/2014/main" id="{6567C8E5-2763-9911-AEF0-F54C3097892D}"/>
                    </a:ext>
                  </a:extLst>
                </p:cNvPr>
                <p:cNvSpPr/>
                <p:nvPr/>
              </p:nvSpPr>
              <p:spPr>
                <a:xfrm>
                  <a:off x="994854" y="3347206"/>
                  <a:ext cx="247650" cy="258498"/>
                </a:xfrm>
                <a:custGeom>
                  <a:avLst/>
                  <a:gdLst>
                    <a:gd name="connsiteX0" fmla="*/ 30118 w 247650"/>
                    <a:gd name="connsiteY0" fmla="*/ 206188 h 258498"/>
                    <a:gd name="connsiteX1" fmla="*/ 59055 w 247650"/>
                    <a:gd name="connsiteY1" fmla="*/ 253251 h 258498"/>
                    <a:gd name="connsiteX2" fmla="*/ 67523 w 247650"/>
                    <a:gd name="connsiteY2" fmla="*/ 258499 h 258498"/>
                    <a:gd name="connsiteX3" fmla="*/ 180089 w 247650"/>
                    <a:gd name="connsiteY3" fmla="*/ 258499 h 258498"/>
                    <a:gd name="connsiteX4" fmla="*/ 188557 w 247650"/>
                    <a:gd name="connsiteY4" fmla="*/ 253251 h 258498"/>
                    <a:gd name="connsiteX5" fmla="*/ 217532 w 247650"/>
                    <a:gd name="connsiteY5" fmla="*/ 206188 h 258498"/>
                    <a:gd name="connsiteX6" fmla="*/ 239030 w 247650"/>
                    <a:gd name="connsiteY6" fmla="*/ 170945 h 258498"/>
                    <a:gd name="connsiteX7" fmla="*/ 247650 w 247650"/>
                    <a:gd name="connsiteY7" fmla="*/ 128083 h 258498"/>
                    <a:gd name="connsiteX8" fmla="*/ 247650 w 247650"/>
                    <a:gd name="connsiteY8" fmla="*/ 123825 h 258498"/>
                    <a:gd name="connsiteX9" fmla="*/ 123825 w 247650"/>
                    <a:gd name="connsiteY9" fmla="*/ 0 h 258498"/>
                    <a:gd name="connsiteX10" fmla="*/ 0 w 247650"/>
                    <a:gd name="connsiteY10" fmla="*/ 123825 h 258498"/>
                    <a:gd name="connsiteX11" fmla="*/ 0 w 247650"/>
                    <a:gd name="connsiteY11" fmla="*/ 128083 h 258498"/>
                    <a:gd name="connsiteX12" fmla="*/ 8620 w 247650"/>
                    <a:gd name="connsiteY12" fmla="*/ 170945 h 258498"/>
                    <a:gd name="connsiteX13" fmla="*/ 30118 w 247650"/>
                    <a:gd name="connsiteY13" fmla="*/ 206188 h 258498"/>
                    <a:gd name="connsiteX14" fmla="*/ 123825 w 247650"/>
                    <a:gd name="connsiteY14" fmla="*/ 20574 h 258498"/>
                    <a:gd name="connsiteX15" fmla="*/ 228600 w 247650"/>
                    <a:gd name="connsiteY15" fmla="*/ 123844 h 258498"/>
                    <a:gd name="connsiteX16" fmla="*/ 228600 w 247650"/>
                    <a:gd name="connsiteY16" fmla="*/ 127797 h 258498"/>
                    <a:gd name="connsiteX17" fmla="*/ 221275 w 247650"/>
                    <a:gd name="connsiteY17" fmla="*/ 164068 h 258498"/>
                    <a:gd name="connsiteX18" fmla="*/ 203483 w 247650"/>
                    <a:gd name="connsiteY18" fmla="*/ 193319 h 258498"/>
                    <a:gd name="connsiteX19" fmla="*/ 174155 w 247650"/>
                    <a:gd name="connsiteY19" fmla="*/ 239449 h 258498"/>
                    <a:gd name="connsiteX20" fmla="*/ 73495 w 247650"/>
                    <a:gd name="connsiteY20" fmla="*/ 239449 h 258498"/>
                    <a:gd name="connsiteX21" fmla="*/ 44358 w 247650"/>
                    <a:gd name="connsiteY21" fmla="*/ 193538 h 258498"/>
                    <a:gd name="connsiteX22" fmla="*/ 26403 w 247650"/>
                    <a:gd name="connsiteY22" fmla="*/ 164144 h 258498"/>
                    <a:gd name="connsiteX23" fmla="*/ 19050 w 247650"/>
                    <a:gd name="connsiteY23" fmla="*/ 127787 h 258498"/>
                    <a:gd name="connsiteX24" fmla="*/ 19050 w 247650"/>
                    <a:gd name="connsiteY24" fmla="*/ 124196 h 258498"/>
                    <a:gd name="connsiteX25" fmla="*/ 123825 w 247650"/>
                    <a:gd name="connsiteY25" fmla="*/ 20574 h 25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47650" h="258498">
                      <a:moveTo>
                        <a:pt x="30118" y="206188"/>
                      </a:moveTo>
                      <a:cubicBezTo>
                        <a:pt x="41577" y="220686"/>
                        <a:pt x="51289" y="236482"/>
                        <a:pt x="59055" y="253251"/>
                      </a:cubicBezTo>
                      <a:cubicBezTo>
                        <a:pt x="60649" y="256468"/>
                        <a:pt x="63932" y="258503"/>
                        <a:pt x="67523" y="258499"/>
                      </a:cubicBezTo>
                      <a:lnTo>
                        <a:pt x="180089" y="258499"/>
                      </a:lnTo>
                      <a:cubicBezTo>
                        <a:pt x="183680" y="258503"/>
                        <a:pt x="186962" y="256468"/>
                        <a:pt x="188557" y="253251"/>
                      </a:cubicBezTo>
                      <a:cubicBezTo>
                        <a:pt x="196345" y="236486"/>
                        <a:pt x="206070" y="220691"/>
                        <a:pt x="217532" y="206188"/>
                      </a:cubicBezTo>
                      <a:cubicBezTo>
                        <a:pt x="226742" y="195816"/>
                        <a:pt x="234023" y="183880"/>
                        <a:pt x="239030" y="170945"/>
                      </a:cubicBezTo>
                      <a:cubicBezTo>
                        <a:pt x="244290" y="157243"/>
                        <a:pt x="247203" y="142753"/>
                        <a:pt x="247650" y="128083"/>
                      </a:cubicBezTo>
                      <a:lnTo>
                        <a:pt x="247650" y="123825"/>
                      </a:lnTo>
                      <a:cubicBezTo>
                        <a:pt x="247650" y="55438"/>
                        <a:pt x="192212" y="0"/>
                        <a:pt x="123825" y="0"/>
                      </a:cubicBezTo>
                      <a:cubicBezTo>
                        <a:pt x="55438" y="0"/>
                        <a:pt x="0" y="55438"/>
                        <a:pt x="0" y="123825"/>
                      </a:cubicBezTo>
                      <a:lnTo>
                        <a:pt x="0" y="128083"/>
                      </a:lnTo>
                      <a:cubicBezTo>
                        <a:pt x="451" y="142752"/>
                        <a:pt x="3365" y="157242"/>
                        <a:pt x="8620" y="170945"/>
                      </a:cubicBezTo>
                      <a:cubicBezTo>
                        <a:pt x="13627" y="183880"/>
                        <a:pt x="20908" y="195816"/>
                        <a:pt x="30118" y="206188"/>
                      </a:cubicBezTo>
                      <a:close/>
                      <a:moveTo>
                        <a:pt x="123825" y="20574"/>
                      </a:moveTo>
                      <a:cubicBezTo>
                        <a:pt x="181079" y="20640"/>
                        <a:pt x="227706" y="66598"/>
                        <a:pt x="228600" y="123844"/>
                      </a:cubicBezTo>
                      <a:lnTo>
                        <a:pt x="228600" y="127797"/>
                      </a:lnTo>
                      <a:cubicBezTo>
                        <a:pt x="228192" y="140211"/>
                        <a:pt x="225717" y="152470"/>
                        <a:pt x="221275" y="164068"/>
                      </a:cubicBezTo>
                      <a:cubicBezTo>
                        <a:pt x="217129" y="174798"/>
                        <a:pt x="211104" y="184703"/>
                        <a:pt x="203483" y="193319"/>
                      </a:cubicBezTo>
                      <a:cubicBezTo>
                        <a:pt x="191911" y="207477"/>
                        <a:pt x="182066" y="222963"/>
                        <a:pt x="174155" y="239449"/>
                      </a:cubicBezTo>
                      <a:lnTo>
                        <a:pt x="73495" y="239449"/>
                      </a:lnTo>
                      <a:cubicBezTo>
                        <a:pt x="65693" y="223014"/>
                        <a:pt x="55908" y="207595"/>
                        <a:pt x="44358" y="193538"/>
                      </a:cubicBezTo>
                      <a:cubicBezTo>
                        <a:pt x="36670" y="184888"/>
                        <a:pt x="30590" y="174933"/>
                        <a:pt x="26403" y="164144"/>
                      </a:cubicBezTo>
                      <a:cubicBezTo>
                        <a:pt x="21946" y="152519"/>
                        <a:pt x="19461" y="140231"/>
                        <a:pt x="19050" y="127787"/>
                      </a:cubicBezTo>
                      <a:lnTo>
                        <a:pt x="19050" y="124196"/>
                      </a:lnTo>
                      <a:cubicBezTo>
                        <a:pt x="19789" y="66827"/>
                        <a:pt x="66451" y="20679"/>
                        <a:pt x="123825" y="205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0" name="Forma libre: forma 99">
                  <a:extLst>
                    <a:ext uri="{FF2B5EF4-FFF2-40B4-BE49-F238E27FC236}">
                      <a16:creationId xmlns:a16="http://schemas.microsoft.com/office/drawing/2014/main" id="{0F0EC6B3-EDA9-E577-0D37-A8202BC3B3FB}"/>
                    </a:ext>
                  </a:extLst>
                </p:cNvPr>
                <p:cNvSpPr/>
                <p:nvPr/>
              </p:nvSpPr>
              <p:spPr>
                <a:xfrm>
                  <a:off x="1061529" y="3624755"/>
                  <a:ext cx="114300" cy="19050"/>
                </a:xfrm>
                <a:custGeom>
                  <a:avLst/>
                  <a:gdLst>
                    <a:gd name="connsiteX0" fmla="*/ 114300 w 114300"/>
                    <a:gd name="connsiteY0" fmla="*/ 9525 h 19050"/>
                    <a:gd name="connsiteX1" fmla="*/ 104775 w 114300"/>
                    <a:gd name="connsiteY1" fmla="*/ 0 h 19050"/>
                    <a:gd name="connsiteX2" fmla="*/ 9525 w 114300"/>
                    <a:gd name="connsiteY2" fmla="*/ 0 h 19050"/>
                    <a:gd name="connsiteX3" fmla="*/ 0 w 114300"/>
                    <a:gd name="connsiteY3" fmla="*/ 9525 h 19050"/>
                    <a:gd name="connsiteX4" fmla="*/ 9525 w 114300"/>
                    <a:gd name="connsiteY4" fmla="*/ 19050 h 19050"/>
                    <a:gd name="connsiteX5" fmla="*/ 104775 w 114300"/>
                    <a:gd name="connsiteY5" fmla="*/ 19050 h 19050"/>
                    <a:gd name="connsiteX6" fmla="*/ 114300 w 114300"/>
                    <a:gd name="connsiteY6" fmla="*/ 9525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9050">
                      <a:moveTo>
                        <a:pt x="114300" y="9525"/>
                      </a:moveTo>
                      <a:cubicBezTo>
                        <a:pt x="114300" y="4264"/>
                        <a:pt x="110036" y="0"/>
                        <a:pt x="104775" y="0"/>
                      </a:cubicBezTo>
                      <a:lnTo>
                        <a:pt x="9525" y="0"/>
                      </a:lnTo>
                      <a:cubicBezTo>
                        <a:pt x="4264" y="0"/>
                        <a:pt x="0" y="4264"/>
                        <a:pt x="0" y="9525"/>
                      </a:cubicBezTo>
                      <a:cubicBezTo>
                        <a:pt x="0" y="14786"/>
                        <a:pt x="4264" y="19050"/>
                        <a:pt x="9525" y="19050"/>
                      </a:cubicBezTo>
                      <a:lnTo>
                        <a:pt x="104775" y="19050"/>
                      </a:lnTo>
                      <a:cubicBezTo>
                        <a:pt x="110036" y="19050"/>
                        <a:pt x="114300" y="14786"/>
                        <a:pt x="114300" y="95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1" name="Forma libre: forma 100">
                  <a:extLst>
                    <a:ext uri="{FF2B5EF4-FFF2-40B4-BE49-F238E27FC236}">
                      <a16:creationId xmlns:a16="http://schemas.microsoft.com/office/drawing/2014/main" id="{8013C0AC-AE27-C56F-8D1E-A805E9D65596}"/>
                    </a:ext>
                  </a:extLst>
                </p:cNvPr>
                <p:cNvSpPr/>
                <p:nvPr/>
              </p:nvSpPr>
              <p:spPr>
                <a:xfrm>
                  <a:off x="1090104" y="3665027"/>
                  <a:ext cx="57150" cy="26403"/>
                </a:xfrm>
                <a:custGeom>
                  <a:avLst/>
                  <a:gdLst>
                    <a:gd name="connsiteX0" fmla="*/ 28575 w 57150"/>
                    <a:gd name="connsiteY0" fmla="*/ 26403 h 26403"/>
                    <a:gd name="connsiteX1" fmla="*/ 57150 w 57150"/>
                    <a:gd name="connsiteY1" fmla="*/ 0 h 26403"/>
                    <a:gd name="connsiteX2" fmla="*/ 0 w 57150"/>
                    <a:gd name="connsiteY2" fmla="*/ 0 h 26403"/>
                    <a:gd name="connsiteX3" fmla="*/ 28575 w 57150"/>
                    <a:gd name="connsiteY3" fmla="*/ 26403 h 26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6403">
                      <a:moveTo>
                        <a:pt x="28575" y="26403"/>
                      </a:moveTo>
                      <a:cubicBezTo>
                        <a:pt x="43524" y="26391"/>
                        <a:pt x="55958" y="14902"/>
                        <a:pt x="57150" y="0"/>
                      </a:cubicBezTo>
                      <a:lnTo>
                        <a:pt x="0" y="0"/>
                      </a:lnTo>
                      <a:cubicBezTo>
                        <a:pt x="1213" y="14891"/>
                        <a:pt x="13635" y="26368"/>
                        <a:pt x="28575" y="2640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2" name="Forma libre: forma 101">
                  <a:extLst>
                    <a:ext uri="{FF2B5EF4-FFF2-40B4-BE49-F238E27FC236}">
                      <a16:creationId xmlns:a16="http://schemas.microsoft.com/office/drawing/2014/main" id="{E2A35F7F-BAC5-4ABE-75A5-856AE354291E}"/>
                    </a:ext>
                  </a:extLst>
                </p:cNvPr>
                <p:cNvSpPr/>
                <p:nvPr/>
              </p:nvSpPr>
              <p:spPr>
                <a:xfrm>
                  <a:off x="1067339" y="3405718"/>
                  <a:ext cx="102679" cy="142922"/>
                </a:xfrm>
                <a:custGeom>
                  <a:avLst/>
                  <a:gdLst>
                    <a:gd name="connsiteX0" fmla="*/ 50387 w 102679"/>
                    <a:gd name="connsiteY0" fmla="*/ 142923 h 142922"/>
                    <a:gd name="connsiteX1" fmla="*/ 102680 w 102679"/>
                    <a:gd name="connsiteY1" fmla="*/ 46596 h 142922"/>
                    <a:gd name="connsiteX2" fmla="*/ 50387 w 102679"/>
                    <a:gd name="connsiteY2" fmla="*/ 56979 h 142922"/>
                    <a:gd name="connsiteX3" fmla="*/ 50387 w 102679"/>
                    <a:gd name="connsiteY3" fmla="*/ 0 h 142922"/>
                    <a:gd name="connsiteX4" fmla="*/ 0 w 102679"/>
                    <a:gd name="connsiteY4" fmla="*/ 98422 h 142922"/>
                    <a:gd name="connsiteX5" fmla="*/ 50387 w 102679"/>
                    <a:gd name="connsiteY5" fmla="*/ 86992 h 142922"/>
                    <a:gd name="connsiteX6" fmla="*/ 50387 w 102679"/>
                    <a:gd name="connsiteY6" fmla="*/ 142923 h 14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679" h="142922">
                      <a:moveTo>
                        <a:pt x="50387" y="142923"/>
                      </a:moveTo>
                      <a:lnTo>
                        <a:pt x="102680" y="46596"/>
                      </a:lnTo>
                      <a:lnTo>
                        <a:pt x="50387" y="56979"/>
                      </a:lnTo>
                      <a:lnTo>
                        <a:pt x="50387" y="0"/>
                      </a:lnTo>
                      <a:lnTo>
                        <a:pt x="0" y="98422"/>
                      </a:lnTo>
                      <a:lnTo>
                        <a:pt x="50387" y="86992"/>
                      </a:lnTo>
                      <a:lnTo>
                        <a:pt x="50387" y="142923"/>
                      </a:lnTo>
                      <a:close/>
                    </a:path>
                  </a:pathLst>
                </a:custGeom>
                <a:solidFill>
                  <a:srgbClr val="FFB3AB"/>
                </a:solidFill>
                <a:ln w="9525" cap="flat">
                  <a:solidFill>
                    <a:srgbClr val="FFB3A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3" name="Forma libre: forma 102">
                  <a:extLst>
                    <a:ext uri="{FF2B5EF4-FFF2-40B4-BE49-F238E27FC236}">
                      <a16:creationId xmlns:a16="http://schemas.microsoft.com/office/drawing/2014/main" id="{24A5D90B-97ED-616A-A01E-9962BEB57ECC}"/>
                    </a:ext>
                  </a:extLst>
                </p:cNvPr>
                <p:cNvSpPr/>
                <p:nvPr/>
              </p:nvSpPr>
              <p:spPr>
                <a:xfrm>
                  <a:off x="844949" y="3674323"/>
                  <a:ext cx="147466" cy="147466"/>
                </a:xfrm>
                <a:custGeom>
                  <a:avLst/>
                  <a:gdLst>
                    <a:gd name="connsiteX0" fmla="*/ 73704 w 147466"/>
                    <a:gd name="connsiteY0" fmla="*/ 147466 h 147466"/>
                    <a:gd name="connsiteX1" fmla="*/ 147466 w 147466"/>
                    <a:gd name="connsiteY1" fmla="*/ 73762 h 147466"/>
                    <a:gd name="connsiteX2" fmla="*/ 73762 w 147466"/>
                    <a:gd name="connsiteY2" fmla="*/ 0 h 147466"/>
                    <a:gd name="connsiteX3" fmla="*/ 0 w 147466"/>
                    <a:gd name="connsiteY3" fmla="*/ 73704 h 147466"/>
                    <a:gd name="connsiteX4" fmla="*/ 0 w 147466"/>
                    <a:gd name="connsiteY4" fmla="*/ 73733 h 147466"/>
                    <a:gd name="connsiteX5" fmla="*/ 73695 w 147466"/>
                    <a:gd name="connsiteY5" fmla="*/ 147466 h 147466"/>
                    <a:gd name="connsiteX6" fmla="*/ 73704 w 147466"/>
                    <a:gd name="connsiteY6" fmla="*/ 147466 h 147466"/>
                    <a:gd name="connsiteX7" fmla="*/ 73704 w 147466"/>
                    <a:gd name="connsiteY7" fmla="*/ 19060 h 147466"/>
                    <a:gd name="connsiteX8" fmla="*/ 128416 w 147466"/>
                    <a:gd name="connsiteY8" fmla="*/ 73714 h 147466"/>
                    <a:gd name="connsiteX9" fmla="*/ 73762 w 147466"/>
                    <a:gd name="connsiteY9" fmla="*/ 128426 h 147466"/>
                    <a:gd name="connsiteX10" fmla="*/ 19050 w 147466"/>
                    <a:gd name="connsiteY10" fmla="*/ 73771 h 147466"/>
                    <a:gd name="connsiteX11" fmla="*/ 19050 w 147466"/>
                    <a:gd name="connsiteY11" fmla="*/ 73733 h 147466"/>
                    <a:gd name="connsiteX12" fmla="*/ 73704 w 147466"/>
                    <a:gd name="connsiteY12" fmla="*/ 19060 h 14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466" h="147466">
                      <a:moveTo>
                        <a:pt x="73704" y="147466"/>
                      </a:moveTo>
                      <a:cubicBezTo>
                        <a:pt x="114426" y="147482"/>
                        <a:pt x="147450" y="114483"/>
                        <a:pt x="147466" y="73762"/>
                      </a:cubicBezTo>
                      <a:cubicBezTo>
                        <a:pt x="147482" y="33040"/>
                        <a:pt x="114483" y="16"/>
                        <a:pt x="73762" y="0"/>
                      </a:cubicBezTo>
                      <a:cubicBezTo>
                        <a:pt x="33040" y="-16"/>
                        <a:pt x="16" y="32983"/>
                        <a:pt x="0" y="73704"/>
                      </a:cubicBezTo>
                      <a:cubicBezTo>
                        <a:pt x="0" y="73714"/>
                        <a:pt x="0" y="73724"/>
                        <a:pt x="0" y="73733"/>
                      </a:cubicBezTo>
                      <a:cubicBezTo>
                        <a:pt x="-10" y="114444"/>
                        <a:pt x="32984" y="147456"/>
                        <a:pt x="73695" y="147466"/>
                      </a:cubicBezTo>
                      <a:cubicBezTo>
                        <a:pt x="73698" y="147466"/>
                        <a:pt x="73702" y="147466"/>
                        <a:pt x="73704" y="147466"/>
                      </a:cubicBezTo>
                      <a:close/>
                      <a:moveTo>
                        <a:pt x="73704" y="19060"/>
                      </a:moveTo>
                      <a:cubicBezTo>
                        <a:pt x="103905" y="19043"/>
                        <a:pt x="128400" y="43513"/>
                        <a:pt x="128416" y="73714"/>
                      </a:cubicBezTo>
                      <a:cubicBezTo>
                        <a:pt x="128432" y="103915"/>
                        <a:pt x="103963" y="128409"/>
                        <a:pt x="73762" y="128426"/>
                      </a:cubicBezTo>
                      <a:cubicBezTo>
                        <a:pt x="43561" y="128442"/>
                        <a:pt x="19066" y="103972"/>
                        <a:pt x="19050" y="73771"/>
                      </a:cubicBezTo>
                      <a:cubicBezTo>
                        <a:pt x="19050" y="73759"/>
                        <a:pt x="19050" y="73745"/>
                        <a:pt x="19050" y="73733"/>
                      </a:cubicBezTo>
                      <a:cubicBezTo>
                        <a:pt x="19077" y="43556"/>
                        <a:pt x="43527" y="19097"/>
                        <a:pt x="73704" y="190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4" name="Forma libre: forma 103">
                  <a:extLst>
                    <a:ext uri="{FF2B5EF4-FFF2-40B4-BE49-F238E27FC236}">
                      <a16:creationId xmlns:a16="http://schemas.microsoft.com/office/drawing/2014/main" id="{940A236F-F6AF-825B-7180-5F61E7F508B5}"/>
                    </a:ext>
                  </a:extLst>
                </p:cNvPr>
                <p:cNvSpPr/>
                <p:nvPr/>
              </p:nvSpPr>
              <p:spPr>
                <a:xfrm>
                  <a:off x="1244999" y="3672380"/>
                  <a:ext cx="147446" cy="147447"/>
                </a:xfrm>
                <a:custGeom>
                  <a:avLst/>
                  <a:gdLst>
                    <a:gd name="connsiteX0" fmla="*/ 73704 w 147446"/>
                    <a:gd name="connsiteY0" fmla="*/ 147447 h 147447"/>
                    <a:gd name="connsiteX1" fmla="*/ 147447 w 147446"/>
                    <a:gd name="connsiteY1" fmla="*/ 73743 h 147447"/>
                    <a:gd name="connsiteX2" fmla="*/ 73743 w 147446"/>
                    <a:gd name="connsiteY2" fmla="*/ 0 h 147447"/>
                    <a:gd name="connsiteX3" fmla="*/ 0 w 147446"/>
                    <a:gd name="connsiteY3" fmla="*/ 73704 h 147447"/>
                    <a:gd name="connsiteX4" fmla="*/ 0 w 147446"/>
                    <a:gd name="connsiteY4" fmla="*/ 73724 h 147447"/>
                    <a:gd name="connsiteX5" fmla="*/ 73704 w 147446"/>
                    <a:gd name="connsiteY5" fmla="*/ 147447 h 147447"/>
                    <a:gd name="connsiteX6" fmla="*/ 73704 w 147446"/>
                    <a:gd name="connsiteY6" fmla="*/ 19050 h 147447"/>
                    <a:gd name="connsiteX7" fmla="*/ 128397 w 147446"/>
                    <a:gd name="connsiteY7" fmla="*/ 73704 h 147447"/>
                    <a:gd name="connsiteX8" fmla="*/ 73743 w 147446"/>
                    <a:gd name="connsiteY8" fmla="*/ 128397 h 147447"/>
                    <a:gd name="connsiteX9" fmla="*/ 19050 w 147446"/>
                    <a:gd name="connsiteY9" fmla="*/ 73743 h 147447"/>
                    <a:gd name="connsiteX10" fmla="*/ 19050 w 147446"/>
                    <a:gd name="connsiteY10" fmla="*/ 73724 h 147447"/>
                    <a:gd name="connsiteX11" fmla="*/ 73704 w 147446"/>
                    <a:gd name="connsiteY11" fmla="*/ 19050 h 147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7446" h="147447">
                      <a:moveTo>
                        <a:pt x="73704" y="147447"/>
                      </a:moveTo>
                      <a:cubicBezTo>
                        <a:pt x="114421" y="147457"/>
                        <a:pt x="147437" y="114459"/>
                        <a:pt x="147447" y="73743"/>
                      </a:cubicBezTo>
                      <a:cubicBezTo>
                        <a:pt x="147457" y="33026"/>
                        <a:pt x="114459" y="10"/>
                        <a:pt x="73743" y="0"/>
                      </a:cubicBezTo>
                      <a:cubicBezTo>
                        <a:pt x="33026" y="-10"/>
                        <a:pt x="11" y="32988"/>
                        <a:pt x="0" y="73704"/>
                      </a:cubicBezTo>
                      <a:cubicBezTo>
                        <a:pt x="0" y="73711"/>
                        <a:pt x="0" y="73717"/>
                        <a:pt x="0" y="73724"/>
                      </a:cubicBezTo>
                      <a:cubicBezTo>
                        <a:pt x="-6" y="114434"/>
                        <a:pt x="32994" y="147441"/>
                        <a:pt x="73704" y="147447"/>
                      </a:cubicBezTo>
                      <a:close/>
                      <a:moveTo>
                        <a:pt x="73704" y="19050"/>
                      </a:moveTo>
                      <a:cubicBezTo>
                        <a:pt x="103900" y="19040"/>
                        <a:pt x="128387" y="43509"/>
                        <a:pt x="128397" y="73704"/>
                      </a:cubicBezTo>
                      <a:cubicBezTo>
                        <a:pt x="128407" y="103900"/>
                        <a:pt x="103938" y="128387"/>
                        <a:pt x="73743" y="128397"/>
                      </a:cubicBezTo>
                      <a:cubicBezTo>
                        <a:pt x="43547" y="128407"/>
                        <a:pt x="19061" y="103938"/>
                        <a:pt x="19050" y="73743"/>
                      </a:cubicBezTo>
                      <a:cubicBezTo>
                        <a:pt x="19050" y="73736"/>
                        <a:pt x="19050" y="73730"/>
                        <a:pt x="19050" y="73724"/>
                      </a:cubicBezTo>
                      <a:cubicBezTo>
                        <a:pt x="19077" y="43546"/>
                        <a:pt x="43527" y="19087"/>
                        <a:pt x="73704" y="190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5" name="Forma libre: forma 104">
                  <a:extLst>
                    <a:ext uri="{FF2B5EF4-FFF2-40B4-BE49-F238E27FC236}">
                      <a16:creationId xmlns:a16="http://schemas.microsoft.com/office/drawing/2014/main" id="{40976202-FF6A-6808-2844-9E12B70962BE}"/>
                    </a:ext>
                  </a:extLst>
                </p:cNvPr>
                <p:cNvSpPr/>
                <p:nvPr/>
              </p:nvSpPr>
              <p:spPr>
                <a:xfrm>
                  <a:off x="1180048" y="3833276"/>
                  <a:ext cx="291055" cy="142017"/>
                </a:xfrm>
                <a:custGeom>
                  <a:avLst/>
                  <a:gdLst>
                    <a:gd name="connsiteX0" fmla="*/ 273272 w 291055"/>
                    <a:gd name="connsiteY0" fmla="*/ 45025 h 142017"/>
                    <a:gd name="connsiteX1" fmla="*/ 200330 w 291055"/>
                    <a:gd name="connsiteY1" fmla="*/ 9344 h 142017"/>
                    <a:gd name="connsiteX2" fmla="*/ 138655 w 291055"/>
                    <a:gd name="connsiteY2" fmla="*/ 0 h 142017"/>
                    <a:gd name="connsiteX3" fmla="*/ 77105 w 291055"/>
                    <a:gd name="connsiteY3" fmla="*/ 9306 h 142017"/>
                    <a:gd name="connsiteX4" fmla="*/ 4115 w 291055"/>
                    <a:gd name="connsiteY4" fmla="*/ 44958 h 142017"/>
                    <a:gd name="connsiteX5" fmla="*/ 0 w 291055"/>
                    <a:gd name="connsiteY5" fmla="*/ 48673 h 142017"/>
                    <a:gd name="connsiteX6" fmla="*/ 5772 w 291055"/>
                    <a:gd name="connsiteY6" fmla="*/ 50197 h 142017"/>
                    <a:gd name="connsiteX7" fmla="*/ 22546 w 291055"/>
                    <a:gd name="connsiteY7" fmla="*/ 55588 h 142017"/>
                    <a:gd name="connsiteX8" fmla="*/ 82229 w 291055"/>
                    <a:gd name="connsiteY8" fmla="*/ 27699 h 142017"/>
                    <a:gd name="connsiteX9" fmla="*/ 138655 w 291055"/>
                    <a:gd name="connsiteY9" fmla="*/ 19126 h 142017"/>
                    <a:gd name="connsiteX10" fmla="*/ 194977 w 291055"/>
                    <a:gd name="connsiteY10" fmla="*/ 27699 h 142017"/>
                    <a:gd name="connsiteX11" fmla="*/ 261290 w 291055"/>
                    <a:gd name="connsiteY11" fmla="*/ 59912 h 142017"/>
                    <a:gd name="connsiteX12" fmla="*/ 272005 w 291055"/>
                    <a:gd name="connsiteY12" fmla="*/ 81058 h 142017"/>
                    <a:gd name="connsiteX13" fmla="*/ 272005 w 291055"/>
                    <a:gd name="connsiteY13" fmla="*/ 142018 h 142017"/>
                    <a:gd name="connsiteX14" fmla="*/ 291055 w 291055"/>
                    <a:gd name="connsiteY14" fmla="*/ 142018 h 142017"/>
                    <a:gd name="connsiteX15" fmla="*/ 291055 w 291055"/>
                    <a:gd name="connsiteY15" fmla="*/ 81058 h 142017"/>
                    <a:gd name="connsiteX16" fmla="*/ 273272 w 291055"/>
                    <a:gd name="connsiteY16" fmla="*/ 45025 h 14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1055" h="142017">
                      <a:moveTo>
                        <a:pt x="273272" y="45025"/>
                      </a:moveTo>
                      <a:cubicBezTo>
                        <a:pt x="251619" y="28324"/>
                        <a:pt x="226806" y="16186"/>
                        <a:pt x="200330" y="9344"/>
                      </a:cubicBezTo>
                      <a:cubicBezTo>
                        <a:pt x="180346" y="3199"/>
                        <a:pt x="159562" y="51"/>
                        <a:pt x="138655" y="0"/>
                      </a:cubicBezTo>
                      <a:cubicBezTo>
                        <a:pt x="117815" y="338"/>
                        <a:pt x="97114" y="3468"/>
                        <a:pt x="77105" y="9306"/>
                      </a:cubicBezTo>
                      <a:cubicBezTo>
                        <a:pt x="50910" y="16916"/>
                        <a:pt x="26220" y="28977"/>
                        <a:pt x="4115" y="44958"/>
                      </a:cubicBezTo>
                      <a:cubicBezTo>
                        <a:pt x="2675" y="46118"/>
                        <a:pt x="1301" y="47358"/>
                        <a:pt x="0" y="48673"/>
                      </a:cubicBezTo>
                      <a:cubicBezTo>
                        <a:pt x="1905" y="49206"/>
                        <a:pt x="3810" y="49625"/>
                        <a:pt x="5772" y="50197"/>
                      </a:cubicBezTo>
                      <a:cubicBezTo>
                        <a:pt x="11563" y="51845"/>
                        <a:pt x="17107" y="53673"/>
                        <a:pt x="22546" y="55588"/>
                      </a:cubicBezTo>
                      <a:cubicBezTo>
                        <a:pt x="40937" y="43365"/>
                        <a:pt x="61054" y="33963"/>
                        <a:pt x="82229" y="27699"/>
                      </a:cubicBezTo>
                      <a:cubicBezTo>
                        <a:pt x="100574" y="22347"/>
                        <a:pt x="119549" y="19463"/>
                        <a:pt x="138655" y="19126"/>
                      </a:cubicBezTo>
                      <a:cubicBezTo>
                        <a:pt x="157750" y="19182"/>
                        <a:pt x="176731" y="22071"/>
                        <a:pt x="194977" y="27699"/>
                      </a:cubicBezTo>
                      <a:cubicBezTo>
                        <a:pt x="219029" y="33851"/>
                        <a:pt x="241586" y="44808"/>
                        <a:pt x="261290" y="59912"/>
                      </a:cubicBezTo>
                      <a:cubicBezTo>
                        <a:pt x="267858" y="64992"/>
                        <a:pt x="271793" y="72757"/>
                        <a:pt x="272005" y="81058"/>
                      </a:cubicBezTo>
                      <a:lnTo>
                        <a:pt x="272005" y="142018"/>
                      </a:lnTo>
                      <a:lnTo>
                        <a:pt x="291055" y="142018"/>
                      </a:lnTo>
                      <a:lnTo>
                        <a:pt x="291055" y="81058"/>
                      </a:lnTo>
                      <a:cubicBezTo>
                        <a:pt x="290852" y="66983"/>
                        <a:pt x="284319" y="53749"/>
                        <a:pt x="273272" y="4502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6" name="Forma libre: forma 105">
                  <a:extLst>
                    <a:ext uri="{FF2B5EF4-FFF2-40B4-BE49-F238E27FC236}">
                      <a16:creationId xmlns:a16="http://schemas.microsoft.com/office/drawing/2014/main" id="{1AF257AD-0EC8-143A-2BD1-D45A89F627EE}"/>
                    </a:ext>
                  </a:extLst>
                </p:cNvPr>
                <p:cNvSpPr/>
                <p:nvPr/>
              </p:nvSpPr>
              <p:spPr>
                <a:xfrm>
                  <a:off x="766253" y="3835257"/>
                  <a:ext cx="289455" cy="141922"/>
                </a:xfrm>
                <a:custGeom>
                  <a:avLst/>
                  <a:gdLst>
                    <a:gd name="connsiteX0" fmla="*/ 267252 w 289455"/>
                    <a:gd name="connsiteY0" fmla="*/ 54293 h 141922"/>
                    <a:gd name="connsiteX1" fmla="*/ 285645 w 289455"/>
                    <a:gd name="connsiteY1" fmla="*/ 48158 h 141922"/>
                    <a:gd name="connsiteX2" fmla="*/ 289455 w 289455"/>
                    <a:gd name="connsiteY2" fmla="*/ 47206 h 141922"/>
                    <a:gd name="connsiteX3" fmla="*/ 287026 w 289455"/>
                    <a:gd name="connsiteY3" fmla="*/ 45034 h 141922"/>
                    <a:gd name="connsiteX4" fmla="*/ 214084 w 289455"/>
                    <a:gd name="connsiteY4" fmla="*/ 9335 h 141922"/>
                    <a:gd name="connsiteX5" fmla="*/ 152400 w 289455"/>
                    <a:gd name="connsiteY5" fmla="*/ 0 h 141922"/>
                    <a:gd name="connsiteX6" fmla="*/ 90849 w 289455"/>
                    <a:gd name="connsiteY6" fmla="*/ 9296 h 141922"/>
                    <a:gd name="connsiteX7" fmla="*/ 17859 w 289455"/>
                    <a:gd name="connsiteY7" fmla="*/ 44958 h 141922"/>
                    <a:gd name="connsiteX8" fmla="*/ 0 w 289455"/>
                    <a:gd name="connsiteY8" fmla="*/ 80963 h 141922"/>
                    <a:gd name="connsiteX9" fmla="*/ 0 w 289455"/>
                    <a:gd name="connsiteY9" fmla="*/ 141923 h 141922"/>
                    <a:gd name="connsiteX10" fmla="*/ 19050 w 289455"/>
                    <a:gd name="connsiteY10" fmla="*/ 141923 h 141922"/>
                    <a:gd name="connsiteX11" fmla="*/ 19050 w 289455"/>
                    <a:gd name="connsiteY11" fmla="*/ 80963 h 141922"/>
                    <a:gd name="connsiteX12" fmla="*/ 29413 w 289455"/>
                    <a:gd name="connsiteY12" fmla="*/ 60084 h 141922"/>
                    <a:gd name="connsiteX13" fmla="*/ 95974 w 289455"/>
                    <a:gd name="connsiteY13" fmla="*/ 27623 h 141922"/>
                    <a:gd name="connsiteX14" fmla="*/ 152400 w 289455"/>
                    <a:gd name="connsiteY14" fmla="*/ 19050 h 141922"/>
                    <a:gd name="connsiteX15" fmla="*/ 208721 w 289455"/>
                    <a:gd name="connsiteY15" fmla="*/ 27623 h 141922"/>
                    <a:gd name="connsiteX16" fmla="*/ 267252 w 289455"/>
                    <a:gd name="connsiteY16" fmla="*/ 54293 h 14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9455" h="141922">
                      <a:moveTo>
                        <a:pt x="267252" y="54293"/>
                      </a:moveTo>
                      <a:cubicBezTo>
                        <a:pt x="273377" y="51987"/>
                        <a:pt x="279521" y="49901"/>
                        <a:pt x="285645" y="48158"/>
                      </a:cubicBezTo>
                      <a:cubicBezTo>
                        <a:pt x="286950" y="47806"/>
                        <a:pt x="288160" y="47558"/>
                        <a:pt x="289455" y="47206"/>
                      </a:cubicBezTo>
                      <a:cubicBezTo>
                        <a:pt x="288655" y="46472"/>
                        <a:pt x="287884" y="45711"/>
                        <a:pt x="287026" y="45034"/>
                      </a:cubicBezTo>
                      <a:cubicBezTo>
                        <a:pt x="265376" y="28325"/>
                        <a:pt x="240562" y="16180"/>
                        <a:pt x="214084" y="9335"/>
                      </a:cubicBezTo>
                      <a:cubicBezTo>
                        <a:pt x="194096" y="3197"/>
                        <a:pt x="173309" y="51"/>
                        <a:pt x="152400" y="0"/>
                      </a:cubicBezTo>
                      <a:cubicBezTo>
                        <a:pt x="131560" y="341"/>
                        <a:pt x="110861" y="3467"/>
                        <a:pt x="90849" y="9296"/>
                      </a:cubicBezTo>
                      <a:cubicBezTo>
                        <a:pt x="64652" y="16905"/>
                        <a:pt x="39961" y="28968"/>
                        <a:pt x="17859" y="44958"/>
                      </a:cubicBezTo>
                      <a:cubicBezTo>
                        <a:pt x="6796" y="53665"/>
                        <a:pt x="238" y="66886"/>
                        <a:pt x="0" y="80963"/>
                      </a:cubicBezTo>
                      <a:lnTo>
                        <a:pt x="0" y="141923"/>
                      </a:lnTo>
                      <a:lnTo>
                        <a:pt x="19050" y="141923"/>
                      </a:lnTo>
                      <a:lnTo>
                        <a:pt x="19050" y="80963"/>
                      </a:lnTo>
                      <a:cubicBezTo>
                        <a:pt x="19227" y="72808"/>
                        <a:pt x="23026" y="65156"/>
                        <a:pt x="29413" y="60084"/>
                      </a:cubicBezTo>
                      <a:cubicBezTo>
                        <a:pt x="49619" y="45601"/>
                        <a:pt x="72120" y="34626"/>
                        <a:pt x="95974" y="27623"/>
                      </a:cubicBezTo>
                      <a:cubicBezTo>
                        <a:pt x="114318" y="22270"/>
                        <a:pt x="133294" y="19388"/>
                        <a:pt x="152400" y="19050"/>
                      </a:cubicBezTo>
                      <a:cubicBezTo>
                        <a:pt x="171494" y="19112"/>
                        <a:pt x="190473" y="22001"/>
                        <a:pt x="208721" y="27623"/>
                      </a:cubicBezTo>
                      <a:cubicBezTo>
                        <a:pt x="229577" y="33201"/>
                        <a:pt x="249358" y="42215"/>
                        <a:pt x="267252" y="5429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7" name="Forma libre: forma 106">
                  <a:extLst>
                    <a:ext uri="{FF2B5EF4-FFF2-40B4-BE49-F238E27FC236}">
                      <a16:creationId xmlns:a16="http://schemas.microsoft.com/office/drawing/2014/main" id="{25D5F704-7B8F-DBC0-A712-2E15CC413257}"/>
                    </a:ext>
                  </a:extLst>
                </p:cNvPr>
                <p:cNvSpPr/>
                <p:nvPr/>
              </p:nvSpPr>
              <p:spPr>
                <a:xfrm>
                  <a:off x="966279" y="3892407"/>
                  <a:ext cx="304800" cy="141922"/>
                </a:xfrm>
                <a:custGeom>
                  <a:avLst/>
                  <a:gdLst>
                    <a:gd name="connsiteX0" fmla="*/ 287017 w 304800"/>
                    <a:gd name="connsiteY0" fmla="*/ 45006 h 141922"/>
                    <a:gd name="connsiteX1" fmla="*/ 214074 w 304800"/>
                    <a:gd name="connsiteY1" fmla="*/ 9306 h 141922"/>
                    <a:gd name="connsiteX2" fmla="*/ 152400 w 304800"/>
                    <a:gd name="connsiteY2" fmla="*/ 0 h 141922"/>
                    <a:gd name="connsiteX3" fmla="*/ 90849 w 304800"/>
                    <a:gd name="connsiteY3" fmla="*/ 9296 h 141922"/>
                    <a:gd name="connsiteX4" fmla="*/ 17859 w 304800"/>
                    <a:gd name="connsiteY4" fmla="*/ 44958 h 141922"/>
                    <a:gd name="connsiteX5" fmla="*/ 0 w 304800"/>
                    <a:gd name="connsiteY5" fmla="*/ 80963 h 141922"/>
                    <a:gd name="connsiteX6" fmla="*/ 0 w 304800"/>
                    <a:gd name="connsiteY6" fmla="*/ 141923 h 141922"/>
                    <a:gd name="connsiteX7" fmla="*/ 19050 w 304800"/>
                    <a:gd name="connsiteY7" fmla="*/ 141923 h 141922"/>
                    <a:gd name="connsiteX8" fmla="*/ 19050 w 304800"/>
                    <a:gd name="connsiteY8" fmla="*/ 80963 h 141922"/>
                    <a:gd name="connsiteX9" fmla="*/ 29413 w 304800"/>
                    <a:gd name="connsiteY9" fmla="*/ 60084 h 141922"/>
                    <a:gd name="connsiteX10" fmla="*/ 95974 w 304800"/>
                    <a:gd name="connsiteY10" fmla="*/ 27623 h 141922"/>
                    <a:gd name="connsiteX11" fmla="*/ 152400 w 304800"/>
                    <a:gd name="connsiteY11" fmla="*/ 19050 h 141922"/>
                    <a:gd name="connsiteX12" fmla="*/ 208721 w 304800"/>
                    <a:gd name="connsiteY12" fmla="*/ 27623 h 141922"/>
                    <a:gd name="connsiteX13" fmla="*/ 275034 w 304800"/>
                    <a:gd name="connsiteY13" fmla="*/ 59836 h 141922"/>
                    <a:gd name="connsiteX14" fmla="*/ 285750 w 304800"/>
                    <a:gd name="connsiteY14" fmla="*/ 80963 h 141922"/>
                    <a:gd name="connsiteX15" fmla="*/ 285750 w 304800"/>
                    <a:gd name="connsiteY15" fmla="*/ 141923 h 141922"/>
                    <a:gd name="connsiteX16" fmla="*/ 304800 w 304800"/>
                    <a:gd name="connsiteY16" fmla="*/ 141923 h 141922"/>
                    <a:gd name="connsiteX17" fmla="*/ 304800 w 304800"/>
                    <a:gd name="connsiteY17" fmla="*/ 80963 h 141922"/>
                    <a:gd name="connsiteX18" fmla="*/ 287017 w 304800"/>
                    <a:gd name="connsiteY18" fmla="*/ 45006 h 14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04800" h="141922">
                      <a:moveTo>
                        <a:pt x="287017" y="45006"/>
                      </a:moveTo>
                      <a:cubicBezTo>
                        <a:pt x="265366" y="28296"/>
                        <a:pt x="240552" y="16152"/>
                        <a:pt x="214074" y="9306"/>
                      </a:cubicBezTo>
                      <a:cubicBezTo>
                        <a:pt x="194088" y="3179"/>
                        <a:pt x="173305" y="43"/>
                        <a:pt x="152400" y="0"/>
                      </a:cubicBezTo>
                      <a:cubicBezTo>
                        <a:pt x="131560" y="341"/>
                        <a:pt x="110860" y="3467"/>
                        <a:pt x="90849" y="9296"/>
                      </a:cubicBezTo>
                      <a:cubicBezTo>
                        <a:pt x="64652" y="16904"/>
                        <a:pt x="39961" y="28968"/>
                        <a:pt x="17859" y="44958"/>
                      </a:cubicBezTo>
                      <a:cubicBezTo>
                        <a:pt x="6796" y="53665"/>
                        <a:pt x="238" y="66886"/>
                        <a:pt x="0" y="80963"/>
                      </a:cubicBezTo>
                      <a:lnTo>
                        <a:pt x="0" y="141923"/>
                      </a:lnTo>
                      <a:lnTo>
                        <a:pt x="19050" y="141923"/>
                      </a:lnTo>
                      <a:lnTo>
                        <a:pt x="19050" y="80963"/>
                      </a:lnTo>
                      <a:cubicBezTo>
                        <a:pt x="19227" y="72808"/>
                        <a:pt x="23026" y="65156"/>
                        <a:pt x="29413" y="60084"/>
                      </a:cubicBezTo>
                      <a:cubicBezTo>
                        <a:pt x="49619" y="45601"/>
                        <a:pt x="72120" y="34626"/>
                        <a:pt x="95974" y="27623"/>
                      </a:cubicBezTo>
                      <a:cubicBezTo>
                        <a:pt x="114318" y="22270"/>
                        <a:pt x="133294" y="19388"/>
                        <a:pt x="152400" y="19050"/>
                      </a:cubicBezTo>
                      <a:cubicBezTo>
                        <a:pt x="171494" y="19112"/>
                        <a:pt x="190473" y="22001"/>
                        <a:pt x="208721" y="27623"/>
                      </a:cubicBezTo>
                      <a:cubicBezTo>
                        <a:pt x="232773" y="33777"/>
                        <a:pt x="255330" y="44734"/>
                        <a:pt x="275034" y="59836"/>
                      </a:cubicBezTo>
                      <a:cubicBezTo>
                        <a:pt x="281598" y="64912"/>
                        <a:pt x="285532" y="72668"/>
                        <a:pt x="285750" y="80963"/>
                      </a:cubicBezTo>
                      <a:lnTo>
                        <a:pt x="285750" y="141923"/>
                      </a:lnTo>
                      <a:lnTo>
                        <a:pt x="304800" y="141923"/>
                      </a:lnTo>
                      <a:lnTo>
                        <a:pt x="304800" y="80963"/>
                      </a:lnTo>
                      <a:cubicBezTo>
                        <a:pt x="304577" y="66913"/>
                        <a:pt x="298047" y="53710"/>
                        <a:pt x="287017" y="450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08" name="Forma libre: forma 107">
                  <a:extLst>
                    <a:ext uri="{FF2B5EF4-FFF2-40B4-BE49-F238E27FC236}">
                      <a16:creationId xmlns:a16="http://schemas.microsoft.com/office/drawing/2014/main" id="{4DB499F6-078E-363B-88B6-104964FA2145}"/>
                    </a:ext>
                  </a:extLst>
                </p:cNvPr>
                <p:cNvSpPr/>
                <p:nvPr/>
              </p:nvSpPr>
              <p:spPr>
                <a:xfrm>
                  <a:off x="1044974" y="3731473"/>
                  <a:ext cx="147466" cy="147466"/>
                </a:xfrm>
                <a:custGeom>
                  <a:avLst/>
                  <a:gdLst>
                    <a:gd name="connsiteX0" fmla="*/ 73704 w 147466"/>
                    <a:gd name="connsiteY0" fmla="*/ 147466 h 147466"/>
                    <a:gd name="connsiteX1" fmla="*/ 147466 w 147466"/>
                    <a:gd name="connsiteY1" fmla="*/ 73762 h 147466"/>
                    <a:gd name="connsiteX2" fmla="*/ 73762 w 147466"/>
                    <a:gd name="connsiteY2" fmla="*/ 0 h 147466"/>
                    <a:gd name="connsiteX3" fmla="*/ 0 w 147466"/>
                    <a:gd name="connsiteY3" fmla="*/ 73704 h 147466"/>
                    <a:gd name="connsiteX4" fmla="*/ 0 w 147466"/>
                    <a:gd name="connsiteY4" fmla="*/ 73733 h 147466"/>
                    <a:gd name="connsiteX5" fmla="*/ 73695 w 147466"/>
                    <a:gd name="connsiteY5" fmla="*/ 147466 h 147466"/>
                    <a:gd name="connsiteX6" fmla="*/ 73704 w 147466"/>
                    <a:gd name="connsiteY6" fmla="*/ 147466 h 147466"/>
                    <a:gd name="connsiteX7" fmla="*/ 73704 w 147466"/>
                    <a:gd name="connsiteY7" fmla="*/ 19060 h 147466"/>
                    <a:gd name="connsiteX8" fmla="*/ 128416 w 147466"/>
                    <a:gd name="connsiteY8" fmla="*/ 73714 h 147466"/>
                    <a:gd name="connsiteX9" fmla="*/ 73762 w 147466"/>
                    <a:gd name="connsiteY9" fmla="*/ 128426 h 147466"/>
                    <a:gd name="connsiteX10" fmla="*/ 19050 w 147466"/>
                    <a:gd name="connsiteY10" fmla="*/ 73771 h 147466"/>
                    <a:gd name="connsiteX11" fmla="*/ 19050 w 147466"/>
                    <a:gd name="connsiteY11" fmla="*/ 73733 h 147466"/>
                    <a:gd name="connsiteX12" fmla="*/ 73704 w 147466"/>
                    <a:gd name="connsiteY12" fmla="*/ 19060 h 14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7466" h="147466">
                      <a:moveTo>
                        <a:pt x="73704" y="147466"/>
                      </a:moveTo>
                      <a:cubicBezTo>
                        <a:pt x="114426" y="147482"/>
                        <a:pt x="147450" y="114483"/>
                        <a:pt x="147466" y="73762"/>
                      </a:cubicBezTo>
                      <a:cubicBezTo>
                        <a:pt x="147482" y="33040"/>
                        <a:pt x="114483" y="16"/>
                        <a:pt x="73762" y="0"/>
                      </a:cubicBezTo>
                      <a:cubicBezTo>
                        <a:pt x="33040" y="-16"/>
                        <a:pt x="16" y="32983"/>
                        <a:pt x="0" y="73704"/>
                      </a:cubicBezTo>
                      <a:cubicBezTo>
                        <a:pt x="0" y="73714"/>
                        <a:pt x="0" y="73724"/>
                        <a:pt x="0" y="73733"/>
                      </a:cubicBezTo>
                      <a:cubicBezTo>
                        <a:pt x="-10" y="114444"/>
                        <a:pt x="32984" y="147456"/>
                        <a:pt x="73695" y="147466"/>
                      </a:cubicBezTo>
                      <a:cubicBezTo>
                        <a:pt x="73698" y="147466"/>
                        <a:pt x="73702" y="147466"/>
                        <a:pt x="73704" y="147466"/>
                      </a:cubicBezTo>
                      <a:close/>
                      <a:moveTo>
                        <a:pt x="73704" y="19060"/>
                      </a:moveTo>
                      <a:cubicBezTo>
                        <a:pt x="103905" y="19043"/>
                        <a:pt x="128400" y="43513"/>
                        <a:pt x="128416" y="73714"/>
                      </a:cubicBezTo>
                      <a:cubicBezTo>
                        <a:pt x="128432" y="103915"/>
                        <a:pt x="103963" y="128409"/>
                        <a:pt x="73762" y="128426"/>
                      </a:cubicBezTo>
                      <a:cubicBezTo>
                        <a:pt x="43561" y="128442"/>
                        <a:pt x="19066" y="103972"/>
                        <a:pt x="19050" y="73771"/>
                      </a:cubicBezTo>
                      <a:cubicBezTo>
                        <a:pt x="19050" y="73759"/>
                        <a:pt x="19050" y="73745"/>
                        <a:pt x="19050" y="73733"/>
                      </a:cubicBezTo>
                      <a:cubicBezTo>
                        <a:pt x="19077" y="43556"/>
                        <a:pt x="43527" y="19097"/>
                        <a:pt x="73704" y="190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pic>
            <p:nvPicPr>
              <p:cNvPr id="122" name="Imagen 121">
                <a:extLst>
                  <a:ext uri="{FF2B5EF4-FFF2-40B4-BE49-F238E27FC236}">
                    <a16:creationId xmlns:a16="http://schemas.microsoft.com/office/drawing/2014/main" id="{8ED8DC76-0482-F47A-55E0-F7F1592327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76740" y="3825395"/>
                <a:ext cx="672744" cy="672744"/>
              </a:xfrm>
              <a:prstGeom prst="rect">
                <a:avLst/>
              </a:prstGeom>
            </p:spPr>
          </p:pic>
        </p:grp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3B6623F-C730-CBD0-F867-251CCD11FFC0}"/>
                </a:ext>
              </a:extLst>
            </p:cNvPr>
            <p:cNvSpPr txBox="1"/>
            <p:nvPr/>
          </p:nvSpPr>
          <p:spPr>
            <a:xfrm>
              <a:off x="1932818" y="3610564"/>
              <a:ext cx="235665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s-ES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Conciliación Trabajo-Ocio</a:t>
              </a:r>
              <a:endParaRPr lang="es-ES" sz="1000" b="1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A8EBBF66-D187-A448-A393-69221CDD643C}"/>
              </a:ext>
            </a:extLst>
          </p:cNvPr>
          <p:cNvGrpSpPr/>
          <p:nvPr/>
        </p:nvGrpSpPr>
        <p:grpSpPr>
          <a:xfrm>
            <a:off x="4323461" y="2167453"/>
            <a:ext cx="3453179" cy="2286340"/>
            <a:chOff x="1025666" y="842414"/>
            <a:chExt cx="3453179" cy="2286340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D51C7FA0-3D80-0FDD-1B35-DD4772BE26E2}"/>
                </a:ext>
              </a:extLst>
            </p:cNvPr>
            <p:cNvSpPr/>
            <p:nvPr/>
          </p:nvSpPr>
          <p:spPr>
            <a:xfrm>
              <a:off x="1025666" y="842414"/>
              <a:ext cx="3453179" cy="22863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92F1CB5-1C78-2E8F-86A4-7AD3AA2496FE}"/>
                </a:ext>
              </a:extLst>
            </p:cNvPr>
            <p:cNvSpPr txBox="1"/>
            <p:nvPr/>
          </p:nvSpPr>
          <p:spPr>
            <a:xfrm>
              <a:off x="1142191" y="2218869"/>
              <a:ext cx="3220128" cy="707886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Preocupación </a:t>
              </a:r>
              <a:r>
                <a:rPr lang="es-ES" sz="1000" b="1">
                  <a:solidFill>
                    <a:schemeClr val="accent2"/>
                  </a:solidFill>
                  <a:latin typeface="Arial Regular"/>
                </a:rPr>
                <a:t>seguridad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: seguro de asistencia con </a:t>
              </a:r>
              <a:r>
                <a:rPr lang="es-ES" sz="1000" b="1">
                  <a:solidFill>
                    <a:schemeClr val="accent2"/>
                  </a:solidFill>
                  <a:latin typeface="Arial Regular"/>
                </a:rPr>
                <a:t>repatriación</a:t>
              </a: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, volatilidad e incertidumbre del escenario internacional.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  <a:latin typeface="Arial Regular"/>
                </a:rPr>
                <a:t>Atención personalizada.</a:t>
              </a: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4D328D3A-F86F-18A0-8E5E-21ACCD1DF760}"/>
                </a:ext>
              </a:extLst>
            </p:cNvPr>
            <p:cNvGrpSpPr/>
            <p:nvPr/>
          </p:nvGrpSpPr>
          <p:grpSpPr>
            <a:xfrm>
              <a:off x="1937485" y="1395124"/>
              <a:ext cx="1629540" cy="603964"/>
              <a:chOff x="2844833" y="1568697"/>
              <a:chExt cx="1216662" cy="450937"/>
            </a:xfrm>
          </p:grpSpPr>
          <p:grpSp>
            <p:nvGrpSpPr>
              <p:cNvPr id="16" name="Gráfico 14" descr="Marca de escudo contorno">
                <a:extLst>
                  <a:ext uri="{FF2B5EF4-FFF2-40B4-BE49-F238E27FC236}">
                    <a16:creationId xmlns:a16="http://schemas.microsoft.com/office/drawing/2014/main" id="{6D051BCD-0173-0CF5-98B7-581A5669310A}"/>
                  </a:ext>
                </a:extLst>
              </p:cNvPr>
              <p:cNvGrpSpPr/>
              <p:nvPr/>
            </p:nvGrpSpPr>
            <p:grpSpPr>
              <a:xfrm>
                <a:off x="2844833" y="1569375"/>
                <a:ext cx="376225" cy="449953"/>
                <a:chOff x="373092" y="1122601"/>
                <a:chExt cx="647350" cy="774209"/>
              </a:xfrm>
              <a:solidFill>
                <a:schemeClr val="accent1"/>
              </a:solidFill>
            </p:grpSpPr>
            <p:sp>
              <p:nvSpPr>
                <p:cNvPr id="17" name="Forma libre: forma 16">
                  <a:extLst>
                    <a:ext uri="{FF2B5EF4-FFF2-40B4-BE49-F238E27FC236}">
                      <a16:creationId xmlns:a16="http://schemas.microsoft.com/office/drawing/2014/main" id="{82C49FE3-2067-784C-2B9F-2FDB0FAD709B}"/>
                    </a:ext>
                  </a:extLst>
                </p:cNvPr>
                <p:cNvSpPr/>
                <p:nvPr/>
              </p:nvSpPr>
              <p:spPr>
                <a:xfrm>
                  <a:off x="568232" y="1411159"/>
                  <a:ext cx="266376" cy="182070"/>
                </a:xfrm>
                <a:custGeom>
                  <a:avLst/>
                  <a:gdLst>
                    <a:gd name="connsiteX0" fmla="*/ 13468 w 266376"/>
                    <a:gd name="connsiteY0" fmla="*/ 70818 h 182070"/>
                    <a:gd name="connsiteX1" fmla="*/ 0 w 266376"/>
                    <a:gd name="connsiteY1" fmla="*/ 84287 h 182070"/>
                    <a:gd name="connsiteX2" fmla="*/ 97774 w 266376"/>
                    <a:gd name="connsiteY2" fmla="*/ 182070 h 182070"/>
                    <a:gd name="connsiteX3" fmla="*/ 266376 w 266376"/>
                    <a:gd name="connsiteY3" fmla="*/ 13468 h 182070"/>
                    <a:gd name="connsiteX4" fmla="*/ 252908 w 266376"/>
                    <a:gd name="connsiteY4" fmla="*/ 0 h 182070"/>
                    <a:gd name="connsiteX5" fmla="*/ 97774 w 266376"/>
                    <a:gd name="connsiteY5" fmla="*/ 155134 h 182070"/>
                    <a:gd name="connsiteX6" fmla="*/ 13468 w 266376"/>
                    <a:gd name="connsiteY6" fmla="*/ 70818 h 182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376" h="182070">
                      <a:moveTo>
                        <a:pt x="13468" y="70818"/>
                      </a:moveTo>
                      <a:lnTo>
                        <a:pt x="0" y="84287"/>
                      </a:lnTo>
                      <a:lnTo>
                        <a:pt x="97774" y="182070"/>
                      </a:lnTo>
                      <a:lnTo>
                        <a:pt x="266376" y="13468"/>
                      </a:lnTo>
                      <a:lnTo>
                        <a:pt x="252908" y="0"/>
                      </a:lnTo>
                      <a:lnTo>
                        <a:pt x="97774" y="155134"/>
                      </a:lnTo>
                      <a:lnTo>
                        <a:pt x="13468" y="708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chemeClr val="accent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8" name="Forma libre: forma 17">
                  <a:extLst>
                    <a:ext uri="{FF2B5EF4-FFF2-40B4-BE49-F238E27FC236}">
                      <a16:creationId xmlns:a16="http://schemas.microsoft.com/office/drawing/2014/main" id="{F81385F9-BEDD-A1C1-85BE-162BFB159646}"/>
                    </a:ext>
                  </a:extLst>
                </p:cNvPr>
                <p:cNvSpPr/>
                <p:nvPr/>
              </p:nvSpPr>
              <p:spPr>
                <a:xfrm>
                  <a:off x="373092" y="1122601"/>
                  <a:ext cx="647350" cy="774209"/>
                </a:xfrm>
                <a:custGeom>
                  <a:avLst/>
                  <a:gdLst>
                    <a:gd name="connsiteX0" fmla="*/ 614383 w 647350"/>
                    <a:gd name="connsiteY0" fmla="*/ 141940 h 774209"/>
                    <a:gd name="connsiteX1" fmla="*/ 350740 w 647350"/>
                    <a:gd name="connsiteY1" fmla="*/ 12400 h 774209"/>
                    <a:gd name="connsiteX2" fmla="*/ 300351 w 647350"/>
                    <a:gd name="connsiteY2" fmla="*/ 8668 h 774209"/>
                    <a:gd name="connsiteX3" fmla="*/ 296619 w 647350"/>
                    <a:gd name="connsiteY3" fmla="*/ 12400 h 774209"/>
                    <a:gd name="connsiteX4" fmla="*/ 32967 w 647350"/>
                    <a:gd name="connsiteY4" fmla="*/ 141816 h 774209"/>
                    <a:gd name="connsiteX5" fmla="*/ 1 w 647350"/>
                    <a:gd name="connsiteY5" fmla="*/ 178421 h 774209"/>
                    <a:gd name="connsiteX6" fmla="*/ 1 w 647350"/>
                    <a:gd name="connsiteY6" fmla="*/ 270651 h 774209"/>
                    <a:gd name="connsiteX7" fmla="*/ 303763 w 647350"/>
                    <a:gd name="connsiteY7" fmla="*/ 768333 h 774209"/>
                    <a:gd name="connsiteX8" fmla="*/ 343587 w 647350"/>
                    <a:gd name="connsiteY8" fmla="*/ 768333 h 774209"/>
                    <a:gd name="connsiteX9" fmla="*/ 647349 w 647350"/>
                    <a:gd name="connsiteY9" fmla="*/ 270747 h 774209"/>
                    <a:gd name="connsiteX10" fmla="*/ 647349 w 647350"/>
                    <a:gd name="connsiteY10" fmla="*/ 178535 h 774209"/>
                    <a:gd name="connsiteX11" fmla="*/ 614383 w 647350"/>
                    <a:gd name="connsiteY11" fmla="*/ 141940 h 774209"/>
                    <a:gd name="connsiteX12" fmla="*/ 628299 w 647350"/>
                    <a:gd name="connsiteY12" fmla="*/ 270775 h 774209"/>
                    <a:gd name="connsiteX13" fmla="*/ 333291 w 647350"/>
                    <a:gd name="connsiteY13" fmla="*/ 752331 h 774209"/>
                    <a:gd name="connsiteX14" fmla="*/ 314069 w 647350"/>
                    <a:gd name="connsiteY14" fmla="*/ 752331 h 774209"/>
                    <a:gd name="connsiteX15" fmla="*/ 19051 w 647350"/>
                    <a:gd name="connsiteY15" fmla="*/ 270670 h 774209"/>
                    <a:gd name="connsiteX16" fmla="*/ 19051 w 647350"/>
                    <a:gd name="connsiteY16" fmla="*/ 178440 h 774209"/>
                    <a:gd name="connsiteX17" fmla="*/ 34501 w 647350"/>
                    <a:gd name="connsiteY17" fmla="*/ 160819 h 774209"/>
                    <a:gd name="connsiteX18" fmla="*/ 310726 w 647350"/>
                    <a:gd name="connsiteY18" fmla="*/ 25240 h 774209"/>
                    <a:gd name="connsiteX19" fmla="*/ 323642 w 647350"/>
                    <a:gd name="connsiteY19" fmla="*/ 19067 h 774209"/>
                    <a:gd name="connsiteX20" fmla="*/ 336653 w 647350"/>
                    <a:gd name="connsiteY20" fmla="*/ 25240 h 774209"/>
                    <a:gd name="connsiteX21" fmla="*/ 612878 w 647350"/>
                    <a:gd name="connsiteY21" fmla="*/ 160914 h 774209"/>
                    <a:gd name="connsiteX22" fmla="*/ 628337 w 647350"/>
                    <a:gd name="connsiteY22" fmla="*/ 178535 h 774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7350" h="774209">
                      <a:moveTo>
                        <a:pt x="614383" y="141940"/>
                      </a:moveTo>
                      <a:cubicBezTo>
                        <a:pt x="513252" y="133765"/>
                        <a:pt x="419009" y="87458"/>
                        <a:pt x="350740" y="12400"/>
                      </a:cubicBezTo>
                      <a:cubicBezTo>
                        <a:pt x="337856" y="-2545"/>
                        <a:pt x="315296" y="-4216"/>
                        <a:pt x="300351" y="8668"/>
                      </a:cubicBezTo>
                      <a:cubicBezTo>
                        <a:pt x="299017" y="9818"/>
                        <a:pt x="297769" y="11066"/>
                        <a:pt x="296619" y="12400"/>
                      </a:cubicBezTo>
                      <a:cubicBezTo>
                        <a:pt x="228358" y="87454"/>
                        <a:pt x="134097" y="133723"/>
                        <a:pt x="32967" y="141816"/>
                      </a:cubicBezTo>
                      <a:cubicBezTo>
                        <a:pt x="14154" y="143632"/>
                        <a:pt x="-155" y="159520"/>
                        <a:pt x="1" y="178421"/>
                      </a:cubicBezTo>
                      <a:lnTo>
                        <a:pt x="1" y="270651"/>
                      </a:lnTo>
                      <a:cubicBezTo>
                        <a:pt x="1" y="471276"/>
                        <a:pt x="127208" y="654785"/>
                        <a:pt x="303763" y="768333"/>
                      </a:cubicBezTo>
                      <a:cubicBezTo>
                        <a:pt x="315882" y="776169"/>
                        <a:pt x="331468" y="776169"/>
                        <a:pt x="343587" y="768333"/>
                      </a:cubicBezTo>
                      <a:cubicBezTo>
                        <a:pt x="520152" y="654785"/>
                        <a:pt x="647349" y="471372"/>
                        <a:pt x="647349" y="270747"/>
                      </a:cubicBezTo>
                      <a:lnTo>
                        <a:pt x="647349" y="178535"/>
                      </a:lnTo>
                      <a:cubicBezTo>
                        <a:pt x="647533" y="159626"/>
                        <a:pt x="633208" y="143725"/>
                        <a:pt x="614383" y="141940"/>
                      </a:cubicBezTo>
                      <a:close/>
                      <a:moveTo>
                        <a:pt x="628299" y="270775"/>
                      </a:moveTo>
                      <a:cubicBezTo>
                        <a:pt x="628299" y="453512"/>
                        <a:pt x="518018" y="633535"/>
                        <a:pt x="333291" y="752331"/>
                      </a:cubicBezTo>
                      <a:cubicBezTo>
                        <a:pt x="327448" y="756135"/>
                        <a:pt x="319912" y="756135"/>
                        <a:pt x="314069" y="752331"/>
                      </a:cubicBezTo>
                      <a:cubicBezTo>
                        <a:pt x="129341" y="633525"/>
                        <a:pt x="19051" y="453465"/>
                        <a:pt x="19051" y="270670"/>
                      </a:cubicBezTo>
                      <a:lnTo>
                        <a:pt x="19051" y="178440"/>
                      </a:lnTo>
                      <a:cubicBezTo>
                        <a:pt x="18882" y="169459"/>
                        <a:pt x="25575" y="161824"/>
                        <a:pt x="34501" y="160819"/>
                      </a:cubicBezTo>
                      <a:cubicBezTo>
                        <a:pt x="140475" y="152428"/>
                        <a:pt x="239262" y="103941"/>
                        <a:pt x="310726" y="25240"/>
                      </a:cubicBezTo>
                      <a:cubicBezTo>
                        <a:pt x="313961" y="21444"/>
                        <a:pt x="318656" y="19200"/>
                        <a:pt x="323642" y="19067"/>
                      </a:cubicBezTo>
                      <a:cubicBezTo>
                        <a:pt x="328655" y="19199"/>
                        <a:pt x="333379" y="21441"/>
                        <a:pt x="336653" y="25240"/>
                      </a:cubicBezTo>
                      <a:cubicBezTo>
                        <a:pt x="408132" y="103934"/>
                        <a:pt x="506904" y="152448"/>
                        <a:pt x="612878" y="160914"/>
                      </a:cubicBezTo>
                      <a:cubicBezTo>
                        <a:pt x="621808" y="161916"/>
                        <a:pt x="628507" y="169551"/>
                        <a:pt x="628337" y="1785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9" name="Forma libre: forma 18">
                  <a:extLst>
                    <a:ext uri="{FF2B5EF4-FFF2-40B4-BE49-F238E27FC236}">
                      <a16:creationId xmlns:a16="http://schemas.microsoft.com/office/drawing/2014/main" id="{9808B6E0-EFBD-1425-FCA4-BE4B8D71E00B}"/>
                    </a:ext>
                  </a:extLst>
                </p:cNvPr>
                <p:cNvSpPr/>
                <p:nvPr/>
              </p:nvSpPr>
              <p:spPr>
                <a:xfrm>
                  <a:off x="449293" y="1215830"/>
                  <a:ext cx="494947" cy="596826"/>
                </a:xfrm>
                <a:custGeom>
                  <a:avLst/>
                  <a:gdLst>
                    <a:gd name="connsiteX0" fmla="*/ 0 w 494947"/>
                    <a:gd name="connsiteY0" fmla="*/ 120148 h 596826"/>
                    <a:gd name="connsiteX1" fmla="*/ 0 w 494947"/>
                    <a:gd name="connsiteY1" fmla="*/ 177470 h 596826"/>
                    <a:gd name="connsiteX2" fmla="*/ 247479 w 494947"/>
                    <a:gd name="connsiteY2" fmla="*/ 596827 h 596826"/>
                    <a:gd name="connsiteX3" fmla="*/ 494948 w 494947"/>
                    <a:gd name="connsiteY3" fmla="*/ 177536 h 596826"/>
                    <a:gd name="connsiteX4" fmla="*/ 494948 w 494947"/>
                    <a:gd name="connsiteY4" fmla="*/ 120148 h 596826"/>
                    <a:gd name="connsiteX5" fmla="*/ 247469 w 494947"/>
                    <a:gd name="connsiteY5" fmla="*/ 0 h 596826"/>
                    <a:gd name="connsiteX6" fmla="*/ 0 w 494947"/>
                    <a:gd name="connsiteY6" fmla="*/ 120148 h 596826"/>
                    <a:gd name="connsiteX7" fmla="*/ 475898 w 494947"/>
                    <a:gd name="connsiteY7" fmla="*/ 177565 h 596826"/>
                    <a:gd name="connsiteX8" fmla="*/ 247479 w 494947"/>
                    <a:gd name="connsiteY8" fmla="*/ 573472 h 596826"/>
                    <a:gd name="connsiteX9" fmla="*/ 19050 w 494947"/>
                    <a:gd name="connsiteY9" fmla="*/ 177441 h 596826"/>
                    <a:gd name="connsiteX10" fmla="*/ 19050 w 494947"/>
                    <a:gd name="connsiteY10" fmla="*/ 136103 h 596826"/>
                    <a:gd name="connsiteX11" fmla="*/ 247459 w 494947"/>
                    <a:gd name="connsiteY11" fmla="*/ 25527 h 596826"/>
                    <a:gd name="connsiteX12" fmla="*/ 475898 w 494947"/>
                    <a:gd name="connsiteY12" fmla="*/ 136160 h 596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4947" h="596826">
                      <a:moveTo>
                        <a:pt x="0" y="120148"/>
                      </a:moveTo>
                      <a:lnTo>
                        <a:pt x="0" y="177470"/>
                      </a:lnTo>
                      <a:cubicBezTo>
                        <a:pt x="0" y="333727"/>
                        <a:pt x="92040" y="488937"/>
                        <a:pt x="247479" y="596827"/>
                      </a:cubicBezTo>
                      <a:cubicBezTo>
                        <a:pt x="402908" y="488880"/>
                        <a:pt x="494948" y="333727"/>
                        <a:pt x="494948" y="177536"/>
                      </a:cubicBezTo>
                      <a:lnTo>
                        <a:pt x="494948" y="120148"/>
                      </a:lnTo>
                      <a:cubicBezTo>
                        <a:pt x="402397" y="105425"/>
                        <a:pt x="316282" y="63617"/>
                        <a:pt x="247469" y="0"/>
                      </a:cubicBezTo>
                      <a:cubicBezTo>
                        <a:pt x="178674" y="63637"/>
                        <a:pt x="92555" y="105448"/>
                        <a:pt x="0" y="120148"/>
                      </a:cubicBezTo>
                      <a:close/>
                      <a:moveTo>
                        <a:pt x="475898" y="177565"/>
                      </a:moveTo>
                      <a:cubicBezTo>
                        <a:pt x="475898" y="322631"/>
                        <a:pt x="390763" y="469783"/>
                        <a:pt x="247479" y="573472"/>
                      </a:cubicBezTo>
                      <a:cubicBezTo>
                        <a:pt x="104194" y="469716"/>
                        <a:pt x="19050" y="322574"/>
                        <a:pt x="19050" y="177441"/>
                      </a:cubicBezTo>
                      <a:lnTo>
                        <a:pt x="19050" y="136103"/>
                      </a:lnTo>
                      <a:cubicBezTo>
                        <a:pt x="103547" y="119856"/>
                        <a:pt x="182305" y="81728"/>
                        <a:pt x="247459" y="25527"/>
                      </a:cubicBezTo>
                      <a:cubicBezTo>
                        <a:pt x="312629" y="81734"/>
                        <a:pt x="391392" y="119880"/>
                        <a:pt x="475898" y="136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pic>
            <p:nvPicPr>
              <p:cNvPr id="21" name="Imagen 20" descr="Icono&#10;&#10;Descripción generada automáticamente">
                <a:extLst>
                  <a:ext uri="{FF2B5EF4-FFF2-40B4-BE49-F238E27FC236}">
                    <a16:creationId xmlns:a16="http://schemas.microsoft.com/office/drawing/2014/main" id="{49FA4401-D1B9-59CE-CA24-77D4B4BC1B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0558" y="1568697"/>
                <a:ext cx="450937" cy="450937"/>
              </a:xfrm>
              <a:prstGeom prst="rect">
                <a:avLst/>
              </a:prstGeom>
            </p:spPr>
          </p:pic>
        </p:grp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5908F41-FE73-2B29-0AD1-CAB57DAAEA83}"/>
                </a:ext>
              </a:extLst>
            </p:cNvPr>
            <p:cNvSpPr txBox="1"/>
            <p:nvPr/>
          </p:nvSpPr>
          <p:spPr>
            <a:xfrm>
              <a:off x="1456539" y="929121"/>
              <a:ext cx="259143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kumimoji="0" sz="1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s-ES"/>
                <a:t>Preocupados por la seguridad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E5D84629-199D-4248-D95D-1D69592076C0}"/>
              </a:ext>
            </a:extLst>
          </p:cNvPr>
          <p:cNvSpPr txBox="1"/>
          <p:nvPr/>
        </p:nvSpPr>
        <p:spPr>
          <a:xfrm>
            <a:off x="3322042" y="5949086"/>
            <a:ext cx="5692592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defTabSz="457200"/>
            <a:r>
              <a:rPr lang="es-ES" sz="800" i="1">
                <a:solidFill>
                  <a:schemeClr val="accent1"/>
                </a:solidFill>
                <a:latin typeface="Arial Regular"/>
              </a:rPr>
              <a:t>Encuestas respondidas por 2.181 personas en el ámbito de la movilidad internacional, realizado por Lincoln </a:t>
            </a:r>
            <a:r>
              <a:rPr lang="es-ES" sz="800" i="1" err="1">
                <a:solidFill>
                  <a:schemeClr val="accent1"/>
                </a:solidFill>
                <a:latin typeface="Arial Regular"/>
              </a:rPr>
              <a:t>Intelligence</a:t>
            </a:r>
            <a:r>
              <a:rPr lang="es-ES" sz="800" i="1">
                <a:solidFill>
                  <a:schemeClr val="accent1"/>
                </a:solidFill>
                <a:latin typeface="Arial Regular"/>
              </a:rPr>
              <a:t>.</a:t>
            </a:r>
          </a:p>
        </p:txBody>
      </p: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73F83695-A2E8-F308-6F57-CF1CEBF450C4}"/>
              </a:ext>
            </a:extLst>
          </p:cNvPr>
          <p:cNvGrpSpPr/>
          <p:nvPr/>
        </p:nvGrpSpPr>
        <p:grpSpPr>
          <a:xfrm>
            <a:off x="4298709" y="2151065"/>
            <a:ext cx="3502682" cy="2319116"/>
            <a:chOff x="4260942" y="3539289"/>
            <a:chExt cx="3502682" cy="2319116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206D299E-DB43-0E61-6DE4-DA243FFF05E6}"/>
                </a:ext>
              </a:extLst>
            </p:cNvPr>
            <p:cNvSpPr/>
            <p:nvPr/>
          </p:nvSpPr>
          <p:spPr>
            <a:xfrm>
              <a:off x="4260942" y="3539289"/>
              <a:ext cx="3502682" cy="2319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A9C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51D2133-1AC2-0574-0620-A1D9251AD29A}"/>
                </a:ext>
              </a:extLst>
            </p:cNvPr>
            <p:cNvSpPr txBox="1"/>
            <p:nvPr/>
          </p:nvSpPr>
          <p:spPr>
            <a:xfrm>
              <a:off x="4335135" y="4617598"/>
              <a:ext cx="3354297" cy="116955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kumimoji="0" lang="es-ES" sz="10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Cambios en la organización de los viajes de negocios debido a la </a:t>
              </a:r>
              <a:r>
                <a:rPr kumimoji="0" lang="es-ES" sz="1000" b="1" i="0" u="none" strike="noStrike" kern="1200" cap="none" spc="0" normalizeH="0" baseline="0" noProof="0">
                  <a:ln>
                    <a:noFill/>
                  </a:ln>
                  <a:solidFill>
                    <a:srgbClr val="00A9CE"/>
                  </a:solidFill>
                  <a:effectLst/>
                  <a:uLnTx/>
                  <a:uFillTx/>
                  <a:ea typeface="+mn-ea"/>
                  <a:cs typeface="+mn-cs"/>
                </a:rPr>
                <a:t>globalización tecnológica </a:t>
              </a:r>
              <a:r>
                <a:rPr kumimoji="0" lang="es-ES" sz="10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y la </a:t>
              </a:r>
              <a:r>
                <a:rPr kumimoji="0" lang="es-ES" sz="1000" b="1" i="0" u="none" strike="noStrike" kern="1200" cap="none" spc="0" normalizeH="0" baseline="0" noProof="0">
                  <a:ln>
                    <a:noFill/>
                  </a:ln>
                  <a:solidFill>
                    <a:srgbClr val="00A9CE"/>
                  </a:solidFill>
                  <a:effectLst/>
                  <a:uLnTx/>
                  <a:uFillTx/>
                  <a:ea typeface="+mn-ea"/>
                  <a:cs typeface="+mn-cs"/>
                </a:rPr>
                <a:t>necesidad de continuar conectados </a:t>
              </a:r>
              <a:r>
                <a:rPr kumimoji="0" lang="es-ES" sz="100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ea typeface="+mn-ea"/>
                  <a:cs typeface="+mn-cs"/>
                </a:rPr>
                <a:t>en la distancia.</a:t>
              </a:r>
              <a:endParaRPr lang="es-ES" sz="1000">
                <a:solidFill>
                  <a:schemeClr val="accent1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>
                  <a:solidFill>
                    <a:schemeClr val="accent1"/>
                  </a:solidFill>
                </a:rPr>
                <a:t>Más preocupación </a:t>
              </a:r>
              <a:r>
                <a:rPr lang="es-ES" sz="1000" b="1">
                  <a:solidFill>
                    <a:schemeClr val="accent1"/>
                  </a:solidFill>
                </a:rPr>
                <a:t>p</a:t>
              </a:r>
              <a:r>
                <a:rPr lang="es-ES" sz="1000">
                  <a:solidFill>
                    <a:schemeClr val="accent1"/>
                  </a:solidFill>
                </a:rPr>
                <a:t>or la </a:t>
              </a:r>
              <a:r>
                <a:rPr lang="es-ES" sz="1000" b="1">
                  <a:solidFill>
                    <a:srgbClr val="00A9CE"/>
                  </a:solidFill>
                </a:rPr>
                <a:t>seguridad y salud mental </a:t>
              </a:r>
              <a:r>
                <a:rPr lang="es-ES" sz="1000">
                  <a:solidFill>
                    <a:schemeClr val="accent1"/>
                  </a:solidFill>
                </a:rPr>
                <a:t>de sus empleados y por el </a:t>
              </a:r>
              <a:r>
                <a:rPr lang="es-ES" sz="1000" b="1">
                  <a:solidFill>
                    <a:srgbClr val="00A9CE"/>
                  </a:solidFill>
                </a:rPr>
                <a:t>cumplimiento del </a:t>
              </a:r>
              <a:r>
                <a:rPr lang="es-ES" sz="1000" b="1" err="1">
                  <a:solidFill>
                    <a:srgbClr val="00A9CE"/>
                  </a:solidFill>
                </a:rPr>
                <a:t>Duty</a:t>
              </a:r>
              <a:r>
                <a:rPr lang="es-ES" sz="1000" b="1">
                  <a:solidFill>
                    <a:srgbClr val="00A9CE"/>
                  </a:solidFill>
                </a:rPr>
                <a:t> </a:t>
              </a:r>
              <a:r>
                <a:rPr lang="es-ES" sz="1000" b="1" err="1">
                  <a:solidFill>
                    <a:srgbClr val="00A9CE"/>
                  </a:solidFill>
                </a:rPr>
                <a:t>of</a:t>
              </a:r>
              <a:r>
                <a:rPr lang="es-ES" sz="1000" b="1">
                  <a:solidFill>
                    <a:srgbClr val="00A9CE"/>
                  </a:solidFill>
                </a:rPr>
                <a:t> Care</a:t>
              </a:r>
              <a:r>
                <a:rPr lang="es-ES" sz="1000">
                  <a:solidFill>
                    <a:schemeClr val="accent1"/>
                  </a:solidFill>
                </a:rPr>
                <a:t>.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410BC25-3C64-7842-C51D-890591D1EAF4}"/>
                </a:ext>
              </a:extLst>
            </p:cNvPr>
            <p:cNvSpPr txBox="1"/>
            <p:nvPr/>
          </p:nvSpPr>
          <p:spPr>
            <a:xfrm>
              <a:off x="4755532" y="3624072"/>
              <a:ext cx="251350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defRPr kumimoji="0" sz="1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s-ES"/>
                <a:t>Cambios en los viajes de empresa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85622B81-8E44-F3C3-EC1C-A7810AF0FD41}"/>
                </a:ext>
              </a:extLst>
            </p:cNvPr>
            <p:cNvGrpSpPr/>
            <p:nvPr/>
          </p:nvGrpSpPr>
          <p:grpSpPr>
            <a:xfrm>
              <a:off x="5016926" y="3952473"/>
              <a:ext cx="1990714" cy="574164"/>
              <a:chOff x="4834536" y="3952473"/>
              <a:chExt cx="1990714" cy="574164"/>
            </a:xfrm>
          </p:grpSpPr>
          <p:grpSp>
            <p:nvGrpSpPr>
              <p:cNvPr id="133" name="Grupo 132">
                <a:extLst>
                  <a:ext uri="{FF2B5EF4-FFF2-40B4-BE49-F238E27FC236}">
                    <a16:creationId xmlns:a16="http://schemas.microsoft.com/office/drawing/2014/main" id="{0B33656D-8BDB-D030-ACEB-F844BB6D7B92}"/>
                  </a:ext>
                </a:extLst>
              </p:cNvPr>
              <p:cNvGrpSpPr/>
              <p:nvPr/>
            </p:nvGrpSpPr>
            <p:grpSpPr>
              <a:xfrm>
                <a:off x="4834536" y="3978903"/>
                <a:ext cx="686512" cy="521304"/>
                <a:chOff x="4522146" y="2792495"/>
                <a:chExt cx="1293291" cy="982062"/>
              </a:xfrm>
            </p:grpSpPr>
            <p:grpSp>
              <p:nvGrpSpPr>
                <p:cNvPr id="142" name="Grupo 141">
                  <a:extLst>
                    <a:ext uri="{FF2B5EF4-FFF2-40B4-BE49-F238E27FC236}">
                      <a16:creationId xmlns:a16="http://schemas.microsoft.com/office/drawing/2014/main" id="{15C7A143-9A68-E2B9-2A8D-7206C60D755E}"/>
                    </a:ext>
                  </a:extLst>
                </p:cNvPr>
                <p:cNvGrpSpPr/>
                <p:nvPr/>
              </p:nvGrpSpPr>
              <p:grpSpPr>
                <a:xfrm>
                  <a:off x="4522146" y="2792495"/>
                  <a:ext cx="999972" cy="982062"/>
                  <a:chOff x="4522145" y="2718461"/>
                  <a:chExt cx="474372" cy="465876"/>
                </a:xfrm>
              </p:grpSpPr>
              <p:sp>
                <p:nvSpPr>
                  <p:cNvPr id="144" name="Forma libre: forma 143">
                    <a:extLst>
                      <a:ext uri="{FF2B5EF4-FFF2-40B4-BE49-F238E27FC236}">
                        <a16:creationId xmlns:a16="http://schemas.microsoft.com/office/drawing/2014/main" id="{112135A7-D577-8112-066C-144079ACB950}"/>
                      </a:ext>
                    </a:extLst>
                  </p:cNvPr>
                  <p:cNvSpPr/>
                  <p:nvPr/>
                </p:nvSpPr>
                <p:spPr>
                  <a:xfrm>
                    <a:off x="4537956" y="2718461"/>
                    <a:ext cx="342856" cy="282490"/>
                  </a:xfrm>
                  <a:custGeom>
                    <a:avLst/>
                    <a:gdLst>
                      <a:gd name="connsiteX0" fmla="*/ 22729 w 403539"/>
                      <a:gd name="connsiteY0" fmla="*/ 329207 h 346884"/>
                      <a:gd name="connsiteX1" fmla="*/ 19307 w 403539"/>
                      <a:gd name="connsiteY1" fmla="*/ 295848 h 346884"/>
                      <a:gd name="connsiteX2" fmla="*/ 59039 w 403539"/>
                      <a:gd name="connsiteY2" fmla="*/ 295848 h 346884"/>
                      <a:gd name="connsiteX3" fmla="*/ 83654 w 403539"/>
                      <a:gd name="connsiteY3" fmla="*/ 276798 h 346884"/>
                      <a:gd name="connsiteX4" fmla="*/ 19277 w 403539"/>
                      <a:gd name="connsiteY4" fmla="*/ 276798 h 346884"/>
                      <a:gd name="connsiteX5" fmla="*/ 49173 w 403539"/>
                      <a:gd name="connsiteY5" fmla="*/ 162852 h 346884"/>
                      <a:gd name="connsiteX6" fmla="*/ 138232 w 403539"/>
                      <a:gd name="connsiteY6" fmla="*/ 162852 h 346884"/>
                      <a:gd name="connsiteX7" fmla="*/ 124166 w 403539"/>
                      <a:gd name="connsiteY7" fmla="*/ 249630 h 346884"/>
                      <a:gd name="connsiteX8" fmla="*/ 144346 w 403539"/>
                      <a:gd name="connsiteY8" fmla="*/ 237560 h 346884"/>
                      <a:gd name="connsiteX9" fmla="*/ 157673 w 403539"/>
                      <a:gd name="connsiteY9" fmla="*/ 162852 h 346884"/>
                      <a:gd name="connsiteX10" fmla="*/ 163475 w 403539"/>
                      <a:gd name="connsiteY10" fmla="*/ 143802 h 346884"/>
                      <a:gd name="connsiteX11" fmla="*/ 276224 w 403539"/>
                      <a:gd name="connsiteY11" fmla="*/ 20239 h 346884"/>
                      <a:gd name="connsiteX12" fmla="*/ 276224 w 403539"/>
                      <a:gd name="connsiteY12" fmla="*/ 86141 h 346884"/>
                      <a:gd name="connsiteX13" fmla="*/ 295274 w 403539"/>
                      <a:gd name="connsiteY13" fmla="*/ 95267 h 346884"/>
                      <a:gd name="connsiteX14" fmla="*/ 295274 w 403539"/>
                      <a:gd name="connsiteY14" fmla="*/ 20239 h 346884"/>
                      <a:gd name="connsiteX15" fmla="*/ 386518 w 403539"/>
                      <a:gd name="connsiteY15" fmla="*/ 94365 h 346884"/>
                      <a:gd name="connsiteX16" fmla="*/ 403540 w 403539"/>
                      <a:gd name="connsiteY16" fmla="*/ 87322 h 346884"/>
                      <a:gd name="connsiteX17" fmla="*/ 357765 w 403539"/>
                      <a:gd name="connsiteY17" fmla="*/ 29011 h 346884"/>
                      <a:gd name="connsiteX18" fmla="*/ 330840 w 403539"/>
                      <a:gd name="connsiteY18" fmla="*/ 3941 h 346884"/>
                      <a:gd name="connsiteX19" fmla="*/ 285750 w 403539"/>
                      <a:gd name="connsiteY19" fmla="*/ 0 h 346884"/>
                      <a:gd name="connsiteX20" fmla="*/ 0 w 403539"/>
                      <a:gd name="connsiteY20" fmla="*/ 285586 h 346884"/>
                      <a:gd name="connsiteX21" fmla="*/ 6636 w 403539"/>
                      <a:gd name="connsiteY21" fmla="*/ 346884 h 346884"/>
                      <a:gd name="connsiteX22" fmla="*/ 22729 w 403539"/>
                      <a:gd name="connsiteY22" fmla="*/ 329207 h 346884"/>
                      <a:gd name="connsiteX23" fmla="*/ 213406 w 403539"/>
                      <a:gd name="connsiteY23" fmla="*/ 29287 h 346884"/>
                      <a:gd name="connsiteX24" fmla="*/ 143859 w 403539"/>
                      <a:gd name="connsiteY24" fmla="*/ 143802 h 346884"/>
                      <a:gd name="connsiteX25" fmla="*/ 60128 w 403539"/>
                      <a:gd name="connsiteY25" fmla="*/ 143802 h 346884"/>
                      <a:gd name="connsiteX26" fmla="*/ 213315 w 403539"/>
                      <a:gd name="connsiteY26" fmla="*/ 29128 h 346884"/>
                      <a:gd name="connsiteX27" fmla="*/ 213406 w 403539"/>
                      <a:gd name="connsiteY27" fmla="*/ 29287 h 346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03539" h="346884">
                        <a:moveTo>
                          <a:pt x="22729" y="329207"/>
                        </a:moveTo>
                        <a:cubicBezTo>
                          <a:pt x="20889" y="318170"/>
                          <a:pt x="19746" y="307029"/>
                          <a:pt x="19307" y="295848"/>
                        </a:cubicBezTo>
                        <a:lnTo>
                          <a:pt x="59039" y="295848"/>
                        </a:lnTo>
                        <a:cubicBezTo>
                          <a:pt x="66844" y="289424"/>
                          <a:pt x="75048" y="283074"/>
                          <a:pt x="83654" y="276798"/>
                        </a:cubicBezTo>
                        <a:lnTo>
                          <a:pt x="19277" y="276798"/>
                        </a:lnTo>
                        <a:cubicBezTo>
                          <a:pt x="20561" y="237053"/>
                          <a:pt x="30778" y="198108"/>
                          <a:pt x="49173" y="162852"/>
                        </a:cubicBezTo>
                        <a:lnTo>
                          <a:pt x="138232" y="162852"/>
                        </a:lnTo>
                        <a:cubicBezTo>
                          <a:pt x="130800" y="191266"/>
                          <a:pt x="126090" y="220324"/>
                          <a:pt x="124166" y="249630"/>
                        </a:cubicBezTo>
                        <a:cubicBezTo>
                          <a:pt x="130738" y="245564"/>
                          <a:pt x="137434" y="241534"/>
                          <a:pt x="144346" y="237560"/>
                        </a:cubicBezTo>
                        <a:cubicBezTo>
                          <a:pt x="146634" y="212321"/>
                          <a:pt x="151093" y="187325"/>
                          <a:pt x="157673" y="162852"/>
                        </a:cubicBezTo>
                        <a:lnTo>
                          <a:pt x="163475" y="143802"/>
                        </a:lnTo>
                        <a:cubicBezTo>
                          <a:pt x="187121" y="73303"/>
                          <a:pt x="228105" y="25812"/>
                          <a:pt x="276224" y="20239"/>
                        </a:cubicBezTo>
                        <a:lnTo>
                          <a:pt x="276224" y="86141"/>
                        </a:lnTo>
                        <a:lnTo>
                          <a:pt x="295274" y="95267"/>
                        </a:lnTo>
                        <a:lnTo>
                          <a:pt x="295274" y="20239"/>
                        </a:lnTo>
                        <a:cubicBezTo>
                          <a:pt x="331028" y="24379"/>
                          <a:pt x="362827" y="51696"/>
                          <a:pt x="386518" y="94365"/>
                        </a:cubicBezTo>
                        <a:lnTo>
                          <a:pt x="403540" y="87322"/>
                        </a:lnTo>
                        <a:cubicBezTo>
                          <a:pt x="391964" y="65257"/>
                          <a:pt x="376451" y="45495"/>
                          <a:pt x="357765" y="29011"/>
                        </a:cubicBezTo>
                        <a:lnTo>
                          <a:pt x="330840" y="3941"/>
                        </a:lnTo>
                        <a:cubicBezTo>
                          <a:pt x="315952" y="1334"/>
                          <a:pt x="300865" y="14"/>
                          <a:pt x="285750" y="0"/>
                        </a:cubicBezTo>
                        <a:cubicBezTo>
                          <a:pt x="127980" y="-46"/>
                          <a:pt x="45" y="127816"/>
                          <a:pt x="0" y="285586"/>
                        </a:cubicBezTo>
                        <a:cubicBezTo>
                          <a:pt x="-6" y="306198"/>
                          <a:pt x="2219" y="326750"/>
                          <a:pt x="6636" y="346884"/>
                        </a:cubicBezTo>
                        <a:cubicBezTo>
                          <a:pt x="11655" y="340955"/>
                          <a:pt x="17050" y="335067"/>
                          <a:pt x="22729" y="329207"/>
                        </a:cubicBezTo>
                        <a:close/>
                        <a:moveTo>
                          <a:pt x="213406" y="29287"/>
                        </a:moveTo>
                        <a:cubicBezTo>
                          <a:pt x="184003" y="54253"/>
                          <a:pt x="159835" y="94198"/>
                          <a:pt x="143859" y="143802"/>
                        </a:cubicBezTo>
                        <a:lnTo>
                          <a:pt x="60128" y="143802"/>
                        </a:lnTo>
                        <a:cubicBezTo>
                          <a:pt x="95319" y="88009"/>
                          <a:pt x="149868" y="47174"/>
                          <a:pt x="213315" y="29128"/>
                        </a:cubicBezTo>
                        <a:cubicBezTo>
                          <a:pt x="213543" y="29064"/>
                          <a:pt x="213586" y="29133"/>
                          <a:pt x="213406" y="2928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"/>
                  </a:p>
                </p:txBody>
              </p:sp>
              <p:sp>
                <p:nvSpPr>
                  <p:cNvPr id="145" name="Forma libre: forma 144">
                    <a:extLst>
                      <a:ext uri="{FF2B5EF4-FFF2-40B4-BE49-F238E27FC236}">
                        <a16:creationId xmlns:a16="http://schemas.microsoft.com/office/drawing/2014/main" id="{BF199BE8-0DBC-49F0-A338-806DF8FCBF7D}"/>
                      </a:ext>
                    </a:extLst>
                  </p:cNvPr>
                  <p:cNvSpPr/>
                  <p:nvPr/>
                </p:nvSpPr>
                <p:spPr>
                  <a:xfrm>
                    <a:off x="4522145" y="2896829"/>
                    <a:ext cx="474372" cy="287508"/>
                  </a:xfrm>
                  <a:custGeom>
                    <a:avLst/>
                    <a:gdLst>
                      <a:gd name="connsiteX0" fmla="*/ 378691 w 558333"/>
                      <a:gd name="connsiteY0" fmla="*/ 322804 h 353046"/>
                      <a:gd name="connsiteX1" fmla="*/ 378596 w 558333"/>
                      <a:gd name="connsiteY1" fmla="*/ 322645 h 353046"/>
                      <a:gd name="connsiteX2" fmla="*/ 446247 w 558333"/>
                      <a:gd name="connsiteY2" fmla="*/ 209818 h 353046"/>
                      <a:gd name="connsiteX3" fmla="*/ 451878 w 558333"/>
                      <a:gd name="connsiteY3" fmla="*/ 190768 h 353046"/>
                      <a:gd name="connsiteX4" fmla="*/ 467213 w 558333"/>
                      <a:gd name="connsiteY4" fmla="*/ 76822 h 353046"/>
                      <a:gd name="connsiteX5" fmla="*/ 467213 w 558333"/>
                      <a:gd name="connsiteY5" fmla="*/ 57772 h 353046"/>
                      <a:gd name="connsiteX6" fmla="*/ 464091 w 558333"/>
                      <a:gd name="connsiteY6" fmla="*/ 11311 h 353046"/>
                      <a:gd name="connsiteX7" fmla="*/ 445803 w 558333"/>
                      <a:gd name="connsiteY7" fmla="*/ 18877 h 353046"/>
                      <a:gd name="connsiteX8" fmla="*/ 448170 w 558333"/>
                      <a:gd name="connsiteY8" fmla="*/ 57772 h 353046"/>
                      <a:gd name="connsiteX9" fmla="*/ 448170 w 558333"/>
                      <a:gd name="connsiteY9" fmla="*/ 76822 h 353046"/>
                      <a:gd name="connsiteX10" fmla="*/ 432439 w 558333"/>
                      <a:gd name="connsiteY10" fmla="*/ 190768 h 353046"/>
                      <a:gd name="connsiteX11" fmla="*/ 313884 w 558333"/>
                      <a:gd name="connsiteY11" fmla="*/ 190768 h 353046"/>
                      <a:gd name="connsiteX12" fmla="*/ 313884 w 558333"/>
                      <a:gd name="connsiteY12" fmla="*/ 135941 h 353046"/>
                      <a:gd name="connsiteX13" fmla="*/ 294834 w 558333"/>
                      <a:gd name="connsiteY13" fmla="*/ 138886 h 353046"/>
                      <a:gd name="connsiteX14" fmla="*/ 294834 w 558333"/>
                      <a:gd name="connsiteY14" fmla="*/ 190768 h 353046"/>
                      <a:gd name="connsiteX15" fmla="*/ 176281 w 558333"/>
                      <a:gd name="connsiteY15" fmla="*/ 190768 h 353046"/>
                      <a:gd name="connsiteX16" fmla="*/ 162194 w 558333"/>
                      <a:gd name="connsiteY16" fmla="*/ 109031 h 353046"/>
                      <a:gd name="connsiteX17" fmla="*/ 144460 w 558333"/>
                      <a:gd name="connsiteY17" fmla="*/ 121684 h 353046"/>
                      <a:gd name="connsiteX18" fmla="*/ 156843 w 558333"/>
                      <a:gd name="connsiteY18" fmla="*/ 190768 h 353046"/>
                      <a:gd name="connsiteX19" fmla="*/ 73426 w 558333"/>
                      <a:gd name="connsiteY19" fmla="*/ 190768 h 353046"/>
                      <a:gd name="connsiteX20" fmla="*/ 59279 w 558333"/>
                      <a:gd name="connsiteY20" fmla="*/ 213621 h 353046"/>
                      <a:gd name="connsiteX21" fmla="*/ 169799 w 558333"/>
                      <a:gd name="connsiteY21" fmla="*/ 318721 h 353046"/>
                      <a:gd name="connsiteX22" fmla="*/ 22997 w 558333"/>
                      <a:gd name="connsiteY22" fmla="*/ 279646 h 353046"/>
                      <a:gd name="connsiteX23" fmla="*/ 270033 w 558333"/>
                      <a:gd name="connsiteY23" fmla="*/ 18318 h 353046"/>
                      <a:gd name="connsiteX24" fmla="*/ 275156 w 558333"/>
                      <a:gd name="connsiteY24" fmla="*/ 5860 h 353046"/>
                      <a:gd name="connsiteX25" fmla="*/ 262698 w 558333"/>
                      <a:gd name="connsiteY25" fmla="*/ 737 h 353046"/>
                      <a:gd name="connsiteX26" fmla="*/ 262480 w 558333"/>
                      <a:gd name="connsiteY26" fmla="*/ 831 h 353046"/>
                      <a:gd name="connsiteX27" fmla="*/ 4843 w 558333"/>
                      <a:gd name="connsiteY27" fmla="*/ 285433 h 353046"/>
                      <a:gd name="connsiteX28" fmla="*/ 107617 w 558333"/>
                      <a:gd name="connsiteY28" fmla="*/ 343485 h 353046"/>
                      <a:gd name="connsiteX29" fmla="*/ 165465 w 558333"/>
                      <a:gd name="connsiteY29" fmla="*/ 338661 h 353046"/>
                      <a:gd name="connsiteX30" fmla="*/ 190114 w 558333"/>
                      <a:gd name="connsiteY30" fmla="*/ 328581 h 353046"/>
                      <a:gd name="connsiteX31" fmla="*/ 291778 w 558333"/>
                      <a:gd name="connsiteY31" fmla="*/ 352155 h 353046"/>
                      <a:gd name="connsiteX32" fmla="*/ 316939 w 558333"/>
                      <a:gd name="connsiteY32" fmla="*/ 352155 h 353046"/>
                      <a:gd name="connsiteX33" fmla="*/ 558334 w 558333"/>
                      <a:gd name="connsiteY33" fmla="*/ 197705 h 353046"/>
                      <a:gd name="connsiteX34" fmla="*/ 527759 w 558333"/>
                      <a:gd name="connsiteY34" fmla="*/ 211927 h 353046"/>
                      <a:gd name="connsiteX35" fmla="*/ 378691 w 558333"/>
                      <a:gd name="connsiteY35" fmla="*/ 322804 h 353046"/>
                      <a:gd name="connsiteX36" fmla="*/ 79653 w 558333"/>
                      <a:gd name="connsiteY36" fmla="*/ 209818 h 353046"/>
                      <a:gd name="connsiteX37" fmla="*/ 162469 w 558333"/>
                      <a:gd name="connsiteY37" fmla="*/ 209818 h 353046"/>
                      <a:gd name="connsiteX38" fmla="*/ 230120 w 558333"/>
                      <a:gd name="connsiteY38" fmla="*/ 322644 h 353046"/>
                      <a:gd name="connsiteX39" fmla="*/ 230025 w 558333"/>
                      <a:gd name="connsiteY39" fmla="*/ 322802 h 353046"/>
                      <a:gd name="connsiteX40" fmla="*/ 79568 w 558333"/>
                      <a:gd name="connsiteY40" fmla="*/ 209969 h 353046"/>
                      <a:gd name="connsiteX41" fmla="*/ 79653 w 558333"/>
                      <a:gd name="connsiteY41" fmla="*/ 209818 h 353046"/>
                      <a:gd name="connsiteX42" fmla="*/ 294834 w 558333"/>
                      <a:gd name="connsiteY42" fmla="*/ 209818 h 353046"/>
                      <a:gd name="connsiteX43" fmla="*/ 294834 w 558333"/>
                      <a:gd name="connsiteY43" fmla="*/ 333363 h 353046"/>
                      <a:gd name="connsiteX44" fmla="*/ 182083 w 558333"/>
                      <a:gd name="connsiteY44" fmla="*/ 209818 h 353046"/>
                      <a:gd name="connsiteX45" fmla="*/ 426635 w 558333"/>
                      <a:gd name="connsiteY45" fmla="*/ 209818 h 353046"/>
                      <a:gd name="connsiteX46" fmla="*/ 313884 w 558333"/>
                      <a:gd name="connsiteY46" fmla="*/ 333363 h 353046"/>
                      <a:gd name="connsiteX47" fmla="*/ 313884 w 558333"/>
                      <a:gd name="connsiteY47" fmla="*/ 209818 h 35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558333" h="353046">
                        <a:moveTo>
                          <a:pt x="378691" y="322804"/>
                        </a:moveTo>
                        <a:cubicBezTo>
                          <a:pt x="378466" y="322870"/>
                          <a:pt x="378421" y="322804"/>
                          <a:pt x="378596" y="322645"/>
                        </a:cubicBezTo>
                        <a:cubicBezTo>
                          <a:pt x="407137" y="297594"/>
                          <a:pt x="430622" y="258344"/>
                          <a:pt x="446247" y="209818"/>
                        </a:cubicBezTo>
                        <a:lnTo>
                          <a:pt x="451878" y="190768"/>
                        </a:lnTo>
                        <a:cubicBezTo>
                          <a:pt x="461565" y="153544"/>
                          <a:pt x="466715" y="115284"/>
                          <a:pt x="467213" y="76822"/>
                        </a:cubicBezTo>
                        <a:lnTo>
                          <a:pt x="467213" y="57772"/>
                        </a:lnTo>
                        <a:cubicBezTo>
                          <a:pt x="466927" y="41841"/>
                          <a:pt x="465736" y="26416"/>
                          <a:pt x="464091" y="11311"/>
                        </a:cubicBezTo>
                        <a:lnTo>
                          <a:pt x="445803" y="18877"/>
                        </a:lnTo>
                        <a:cubicBezTo>
                          <a:pt x="447014" y="31567"/>
                          <a:pt x="447929" y="44466"/>
                          <a:pt x="448170" y="57772"/>
                        </a:cubicBezTo>
                        <a:lnTo>
                          <a:pt x="448170" y="76822"/>
                        </a:lnTo>
                        <a:cubicBezTo>
                          <a:pt x="447690" y="115310"/>
                          <a:pt x="442406" y="153589"/>
                          <a:pt x="432439" y="190768"/>
                        </a:cubicBezTo>
                        <a:lnTo>
                          <a:pt x="313884" y="190768"/>
                        </a:lnTo>
                        <a:lnTo>
                          <a:pt x="313884" y="135941"/>
                        </a:lnTo>
                        <a:lnTo>
                          <a:pt x="294834" y="138886"/>
                        </a:lnTo>
                        <a:lnTo>
                          <a:pt x="294834" y="190768"/>
                        </a:lnTo>
                        <a:lnTo>
                          <a:pt x="176281" y="190768"/>
                        </a:lnTo>
                        <a:cubicBezTo>
                          <a:pt x="169046" y="164022"/>
                          <a:pt x="164330" y="136657"/>
                          <a:pt x="162194" y="109031"/>
                        </a:cubicBezTo>
                        <a:cubicBezTo>
                          <a:pt x="156031" y="113240"/>
                          <a:pt x="150120" y="117457"/>
                          <a:pt x="144460" y="121684"/>
                        </a:cubicBezTo>
                        <a:cubicBezTo>
                          <a:pt x="146799" y="144997"/>
                          <a:pt x="150939" y="168094"/>
                          <a:pt x="156843" y="190768"/>
                        </a:cubicBezTo>
                        <a:lnTo>
                          <a:pt x="73426" y="190768"/>
                        </a:lnTo>
                        <a:cubicBezTo>
                          <a:pt x="68126" y="198008"/>
                          <a:pt x="63397" y="205648"/>
                          <a:pt x="59279" y="213621"/>
                        </a:cubicBezTo>
                        <a:cubicBezTo>
                          <a:pt x="85972" y="257976"/>
                          <a:pt x="124159" y="294290"/>
                          <a:pt x="169799" y="318721"/>
                        </a:cubicBezTo>
                        <a:cubicBezTo>
                          <a:pt x="56966" y="336881"/>
                          <a:pt x="32362" y="309047"/>
                          <a:pt x="22997" y="279646"/>
                        </a:cubicBezTo>
                        <a:cubicBezTo>
                          <a:pt x="-2509" y="199614"/>
                          <a:pt x="99076" y="92151"/>
                          <a:pt x="270033" y="18318"/>
                        </a:cubicBezTo>
                        <a:cubicBezTo>
                          <a:pt x="274888" y="16292"/>
                          <a:pt x="277181" y="10715"/>
                          <a:pt x="275156" y="5860"/>
                        </a:cubicBezTo>
                        <a:cubicBezTo>
                          <a:pt x="273130" y="1006"/>
                          <a:pt x="267553" y="-1289"/>
                          <a:pt x="262698" y="737"/>
                        </a:cubicBezTo>
                        <a:cubicBezTo>
                          <a:pt x="262624" y="767"/>
                          <a:pt x="262552" y="799"/>
                          <a:pt x="262480" y="831"/>
                        </a:cubicBezTo>
                        <a:cubicBezTo>
                          <a:pt x="79341" y="79923"/>
                          <a:pt x="-24197" y="194298"/>
                          <a:pt x="4843" y="285433"/>
                        </a:cubicBezTo>
                        <a:cubicBezTo>
                          <a:pt x="17372" y="324737"/>
                          <a:pt x="49733" y="343485"/>
                          <a:pt x="107617" y="343485"/>
                        </a:cubicBezTo>
                        <a:cubicBezTo>
                          <a:pt x="126991" y="343283"/>
                          <a:pt x="146325" y="341670"/>
                          <a:pt x="165465" y="338661"/>
                        </a:cubicBezTo>
                        <a:cubicBezTo>
                          <a:pt x="174440" y="337588"/>
                          <a:pt x="182958" y="334104"/>
                          <a:pt x="190114" y="328581"/>
                        </a:cubicBezTo>
                        <a:cubicBezTo>
                          <a:pt x="222256" y="342648"/>
                          <a:pt x="256725" y="350642"/>
                          <a:pt x="291778" y="352155"/>
                        </a:cubicBezTo>
                        <a:cubicBezTo>
                          <a:pt x="300122" y="353344"/>
                          <a:pt x="308594" y="353344"/>
                          <a:pt x="316939" y="352155"/>
                        </a:cubicBezTo>
                        <a:cubicBezTo>
                          <a:pt x="419270" y="347658"/>
                          <a:pt x="511367" y="288733"/>
                          <a:pt x="558334" y="197705"/>
                        </a:cubicBezTo>
                        <a:lnTo>
                          <a:pt x="527759" y="211927"/>
                        </a:lnTo>
                        <a:cubicBezTo>
                          <a:pt x="492904" y="265501"/>
                          <a:pt x="440027" y="304831"/>
                          <a:pt x="378691" y="322804"/>
                        </a:cubicBezTo>
                        <a:close/>
                        <a:moveTo>
                          <a:pt x="79653" y="209818"/>
                        </a:moveTo>
                        <a:lnTo>
                          <a:pt x="162469" y="209818"/>
                        </a:lnTo>
                        <a:cubicBezTo>
                          <a:pt x="178096" y="258344"/>
                          <a:pt x="201579" y="297590"/>
                          <a:pt x="230120" y="322644"/>
                        </a:cubicBezTo>
                        <a:cubicBezTo>
                          <a:pt x="230296" y="322798"/>
                          <a:pt x="230252" y="322868"/>
                          <a:pt x="230025" y="322802"/>
                        </a:cubicBezTo>
                        <a:cubicBezTo>
                          <a:pt x="167878" y="304624"/>
                          <a:pt x="114425" y="264538"/>
                          <a:pt x="79568" y="209969"/>
                        </a:cubicBezTo>
                        <a:cubicBezTo>
                          <a:pt x="79518" y="209886"/>
                          <a:pt x="79555" y="209818"/>
                          <a:pt x="79653" y="209818"/>
                        </a:cubicBezTo>
                        <a:close/>
                        <a:moveTo>
                          <a:pt x="294834" y="209818"/>
                        </a:moveTo>
                        <a:lnTo>
                          <a:pt x="294834" y="333363"/>
                        </a:lnTo>
                        <a:cubicBezTo>
                          <a:pt x="246716" y="327789"/>
                          <a:pt x="205730" y="280316"/>
                          <a:pt x="182083" y="209818"/>
                        </a:cubicBezTo>
                        <a:close/>
                        <a:moveTo>
                          <a:pt x="426635" y="209818"/>
                        </a:moveTo>
                        <a:cubicBezTo>
                          <a:pt x="402990" y="280315"/>
                          <a:pt x="362002" y="327788"/>
                          <a:pt x="313884" y="333363"/>
                        </a:cubicBezTo>
                        <a:lnTo>
                          <a:pt x="313884" y="20981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"/>
                  </a:p>
                </p:txBody>
              </p:sp>
            </p:grpSp>
            <p:pic>
              <p:nvPicPr>
                <p:cNvPr id="143" name="Gráfico 142" descr="Interfaz de la experiencia de usuario con relleno sólido">
                  <a:extLst>
                    <a:ext uri="{FF2B5EF4-FFF2-40B4-BE49-F238E27FC236}">
                      <a16:creationId xmlns:a16="http://schemas.microsoft.com/office/drawing/2014/main" id="{04FA56EE-BFBC-DEF1-B627-7D35A6B76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4894" y="2792495"/>
                  <a:ext cx="830543" cy="830543"/>
                </a:xfrm>
                <a:prstGeom prst="rect">
                  <a:avLst/>
                </a:prstGeom>
              </p:spPr>
            </p:pic>
          </p:grpSp>
          <p:sp>
            <p:nvSpPr>
              <p:cNvPr id="137" name="Gráfico 17" descr="Conexiones contorno">
                <a:extLst>
                  <a:ext uri="{FF2B5EF4-FFF2-40B4-BE49-F238E27FC236}">
                    <a16:creationId xmlns:a16="http://schemas.microsoft.com/office/drawing/2014/main" id="{6ABD217E-BC16-C244-5C0F-12B38F3352D6}"/>
                  </a:ext>
                </a:extLst>
              </p:cNvPr>
              <p:cNvSpPr/>
              <p:nvPr/>
            </p:nvSpPr>
            <p:spPr>
              <a:xfrm>
                <a:off x="5641306" y="3952473"/>
                <a:ext cx="638263" cy="574164"/>
              </a:xfrm>
              <a:custGeom>
                <a:avLst/>
                <a:gdLst>
                  <a:gd name="connsiteX0" fmla="*/ 743038 w 820298"/>
                  <a:gd name="connsiteY0" fmla="*/ 284982 h 737918"/>
                  <a:gd name="connsiteX1" fmla="*/ 721131 w 820298"/>
                  <a:gd name="connsiteY1" fmla="*/ 287839 h 737918"/>
                  <a:gd name="connsiteX2" fmla="*/ 700176 w 820298"/>
                  <a:gd name="connsiteY2" fmla="*/ 224021 h 737918"/>
                  <a:gd name="connsiteX3" fmla="*/ 750658 w 820298"/>
                  <a:gd name="connsiteY3" fmla="*/ 64002 h 737918"/>
                  <a:gd name="connsiteX4" fmla="*/ 590638 w 820298"/>
                  <a:gd name="connsiteY4" fmla="*/ 13519 h 737918"/>
                  <a:gd name="connsiteX5" fmla="*/ 528726 w 820298"/>
                  <a:gd name="connsiteY5" fmla="*/ 94482 h 737918"/>
                  <a:gd name="connsiteX6" fmla="*/ 444906 w 820298"/>
                  <a:gd name="connsiteY6" fmla="*/ 86862 h 737918"/>
                  <a:gd name="connsiteX7" fmla="*/ 364896 w 820298"/>
                  <a:gd name="connsiteY7" fmla="*/ 9709 h 737918"/>
                  <a:gd name="connsiteX8" fmla="*/ 287743 w 820298"/>
                  <a:gd name="connsiteY8" fmla="*/ 89719 h 737918"/>
                  <a:gd name="connsiteX9" fmla="*/ 302031 w 820298"/>
                  <a:gd name="connsiteY9" fmla="*/ 134487 h 737918"/>
                  <a:gd name="connsiteX10" fmla="*/ 197256 w 820298"/>
                  <a:gd name="connsiteY10" fmla="*/ 238309 h 737918"/>
                  <a:gd name="connsiteX11" fmla="*/ 29616 w 820298"/>
                  <a:gd name="connsiteY11" fmla="*/ 249739 h 737918"/>
                  <a:gd name="connsiteX12" fmla="*/ 40093 w 820298"/>
                  <a:gd name="connsiteY12" fmla="*/ 417379 h 737918"/>
                  <a:gd name="connsiteX13" fmla="*/ 118198 w 820298"/>
                  <a:gd name="connsiteY13" fmla="*/ 446907 h 737918"/>
                  <a:gd name="connsiteX14" fmla="*/ 126771 w 820298"/>
                  <a:gd name="connsiteY14" fmla="*/ 446907 h 737918"/>
                  <a:gd name="connsiteX15" fmla="*/ 152488 w 820298"/>
                  <a:gd name="connsiteY15" fmla="*/ 584067 h 737918"/>
                  <a:gd name="connsiteX16" fmla="*/ 100101 w 820298"/>
                  <a:gd name="connsiteY16" fmla="*/ 682174 h 737918"/>
                  <a:gd name="connsiteX17" fmla="*/ 198208 w 820298"/>
                  <a:gd name="connsiteY17" fmla="*/ 734562 h 737918"/>
                  <a:gd name="connsiteX18" fmla="*/ 250596 w 820298"/>
                  <a:gd name="connsiteY18" fmla="*/ 636454 h 737918"/>
                  <a:gd name="connsiteX19" fmla="*/ 244881 w 820298"/>
                  <a:gd name="connsiteY19" fmla="*/ 622167 h 737918"/>
                  <a:gd name="connsiteX20" fmla="*/ 329653 w 820298"/>
                  <a:gd name="connsiteY20" fmla="*/ 579304 h 737918"/>
                  <a:gd name="connsiteX21" fmla="*/ 329653 w 820298"/>
                  <a:gd name="connsiteY21" fmla="*/ 579304 h 737918"/>
                  <a:gd name="connsiteX22" fmla="*/ 528726 w 820298"/>
                  <a:gd name="connsiteY22" fmla="*/ 609784 h 737918"/>
                  <a:gd name="connsiteX23" fmla="*/ 581113 w 820298"/>
                  <a:gd name="connsiteY23" fmla="*/ 453574 h 737918"/>
                  <a:gd name="connsiteX24" fmla="*/ 673506 w 820298"/>
                  <a:gd name="connsiteY24" fmla="*/ 403092 h 737918"/>
                  <a:gd name="connsiteX25" fmla="*/ 781138 w 820298"/>
                  <a:gd name="connsiteY25" fmla="*/ 431667 h 737918"/>
                  <a:gd name="connsiteX26" fmla="*/ 809713 w 820298"/>
                  <a:gd name="connsiteY26" fmla="*/ 324034 h 737918"/>
                  <a:gd name="connsiteX27" fmla="*/ 743038 w 820298"/>
                  <a:gd name="connsiteY27" fmla="*/ 284982 h 737918"/>
                  <a:gd name="connsiteX28" fmla="*/ 586828 w 820298"/>
                  <a:gd name="connsiteY28" fmla="*/ 200209 h 737918"/>
                  <a:gd name="connsiteX29" fmla="*/ 649693 w 820298"/>
                  <a:gd name="connsiteY29" fmla="*/ 147822 h 737918"/>
                  <a:gd name="connsiteX30" fmla="*/ 702081 w 820298"/>
                  <a:gd name="connsiteY30" fmla="*/ 200209 h 737918"/>
                  <a:gd name="connsiteX31" fmla="*/ 586828 w 820298"/>
                  <a:gd name="connsiteY31" fmla="*/ 200209 h 737918"/>
                  <a:gd name="connsiteX32" fmla="*/ 618261 w 820298"/>
                  <a:gd name="connsiteY32" fmla="*/ 102102 h 737918"/>
                  <a:gd name="connsiteX33" fmla="*/ 644931 w 820298"/>
                  <a:gd name="connsiteY33" fmla="*/ 75432 h 737918"/>
                  <a:gd name="connsiteX34" fmla="*/ 671601 w 820298"/>
                  <a:gd name="connsiteY34" fmla="*/ 102102 h 737918"/>
                  <a:gd name="connsiteX35" fmla="*/ 644931 w 820298"/>
                  <a:gd name="connsiteY35" fmla="*/ 128772 h 737918"/>
                  <a:gd name="connsiteX36" fmla="*/ 618261 w 820298"/>
                  <a:gd name="connsiteY36" fmla="*/ 102102 h 737918"/>
                  <a:gd name="connsiteX37" fmla="*/ 618261 w 820298"/>
                  <a:gd name="connsiteY37" fmla="*/ 102102 h 737918"/>
                  <a:gd name="connsiteX38" fmla="*/ 644931 w 820298"/>
                  <a:gd name="connsiteY38" fmla="*/ 18282 h 737918"/>
                  <a:gd name="connsiteX39" fmla="*/ 744943 w 820298"/>
                  <a:gd name="connsiteY39" fmla="*/ 118294 h 737918"/>
                  <a:gd name="connsiteX40" fmla="*/ 719226 w 820298"/>
                  <a:gd name="connsiteY40" fmla="*/ 185922 h 737918"/>
                  <a:gd name="connsiteX41" fmla="*/ 676363 w 820298"/>
                  <a:gd name="connsiteY41" fmla="*/ 135439 h 737918"/>
                  <a:gd name="connsiteX42" fmla="*/ 678268 w 820298"/>
                  <a:gd name="connsiteY42" fmla="*/ 70669 h 737918"/>
                  <a:gd name="connsiteX43" fmla="*/ 613498 w 820298"/>
                  <a:gd name="connsiteY43" fmla="*/ 68764 h 737918"/>
                  <a:gd name="connsiteX44" fmla="*/ 611593 w 820298"/>
                  <a:gd name="connsiteY44" fmla="*/ 133534 h 737918"/>
                  <a:gd name="connsiteX45" fmla="*/ 613498 w 820298"/>
                  <a:gd name="connsiteY45" fmla="*/ 135439 h 737918"/>
                  <a:gd name="connsiteX46" fmla="*/ 570636 w 820298"/>
                  <a:gd name="connsiteY46" fmla="*/ 185922 h 737918"/>
                  <a:gd name="connsiteX47" fmla="*/ 577303 w 820298"/>
                  <a:gd name="connsiteY47" fmla="*/ 44952 h 737918"/>
                  <a:gd name="connsiteX48" fmla="*/ 644931 w 820298"/>
                  <a:gd name="connsiteY48" fmla="*/ 18282 h 737918"/>
                  <a:gd name="connsiteX49" fmla="*/ 581113 w 820298"/>
                  <a:gd name="connsiteY49" fmla="*/ 219259 h 737918"/>
                  <a:gd name="connsiteX50" fmla="*/ 503961 w 820298"/>
                  <a:gd name="connsiteY50" fmla="*/ 364992 h 737918"/>
                  <a:gd name="connsiteX51" fmla="*/ 321081 w 820298"/>
                  <a:gd name="connsiteY51" fmla="*/ 424047 h 737918"/>
                  <a:gd name="connsiteX52" fmla="*/ 228688 w 820298"/>
                  <a:gd name="connsiteY52" fmla="*/ 373564 h 737918"/>
                  <a:gd name="connsiteX53" fmla="*/ 210591 w 820298"/>
                  <a:gd name="connsiteY53" fmla="*/ 251644 h 737918"/>
                  <a:gd name="connsiteX54" fmla="*/ 315366 w 820298"/>
                  <a:gd name="connsiteY54" fmla="*/ 146869 h 737918"/>
                  <a:gd name="connsiteX55" fmla="*/ 425856 w 820298"/>
                  <a:gd name="connsiteY55" fmla="*/ 138297 h 737918"/>
                  <a:gd name="connsiteX56" fmla="*/ 443001 w 820298"/>
                  <a:gd name="connsiteY56" fmla="*/ 104959 h 737918"/>
                  <a:gd name="connsiteX57" fmla="*/ 526821 w 820298"/>
                  <a:gd name="connsiteY57" fmla="*/ 112579 h 737918"/>
                  <a:gd name="connsiteX58" fmla="*/ 526821 w 820298"/>
                  <a:gd name="connsiteY58" fmla="*/ 118294 h 737918"/>
                  <a:gd name="connsiteX59" fmla="*/ 581113 w 820298"/>
                  <a:gd name="connsiteY59" fmla="*/ 219259 h 737918"/>
                  <a:gd name="connsiteX60" fmla="*/ 353466 w 820298"/>
                  <a:gd name="connsiteY60" fmla="*/ 77337 h 737918"/>
                  <a:gd name="connsiteX61" fmla="*/ 366801 w 820298"/>
                  <a:gd name="connsiteY61" fmla="*/ 64002 h 737918"/>
                  <a:gd name="connsiteX62" fmla="*/ 380136 w 820298"/>
                  <a:gd name="connsiteY62" fmla="*/ 77337 h 737918"/>
                  <a:gd name="connsiteX63" fmla="*/ 366801 w 820298"/>
                  <a:gd name="connsiteY63" fmla="*/ 90672 h 737918"/>
                  <a:gd name="connsiteX64" fmla="*/ 366801 w 820298"/>
                  <a:gd name="connsiteY64" fmla="*/ 90672 h 737918"/>
                  <a:gd name="connsiteX65" fmla="*/ 353466 w 820298"/>
                  <a:gd name="connsiteY65" fmla="*/ 77337 h 737918"/>
                  <a:gd name="connsiteX66" fmla="*/ 366801 w 820298"/>
                  <a:gd name="connsiteY66" fmla="*/ 108769 h 737918"/>
                  <a:gd name="connsiteX67" fmla="*/ 399186 w 820298"/>
                  <a:gd name="connsiteY67" fmla="*/ 136392 h 737918"/>
                  <a:gd name="connsiteX68" fmla="*/ 334416 w 820298"/>
                  <a:gd name="connsiteY68" fmla="*/ 136392 h 737918"/>
                  <a:gd name="connsiteX69" fmla="*/ 366801 w 820298"/>
                  <a:gd name="connsiteY69" fmla="*/ 108769 h 737918"/>
                  <a:gd name="connsiteX70" fmla="*/ 366801 w 820298"/>
                  <a:gd name="connsiteY70" fmla="*/ 27807 h 737918"/>
                  <a:gd name="connsiteX71" fmla="*/ 426808 w 820298"/>
                  <a:gd name="connsiteY71" fmla="*/ 86862 h 737918"/>
                  <a:gd name="connsiteX72" fmla="*/ 415378 w 820298"/>
                  <a:gd name="connsiteY72" fmla="*/ 122104 h 737918"/>
                  <a:gd name="connsiteX73" fmla="*/ 392518 w 820298"/>
                  <a:gd name="connsiteY73" fmla="*/ 96387 h 737918"/>
                  <a:gd name="connsiteX74" fmla="*/ 399186 w 820298"/>
                  <a:gd name="connsiteY74" fmla="*/ 76384 h 737918"/>
                  <a:gd name="connsiteX75" fmla="*/ 366801 w 820298"/>
                  <a:gd name="connsiteY75" fmla="*/ 43999 h 737918"/>
                  <a:gd name="connsiteX76" fmla="*/ 334416 w 820298"/>
                  <a:gd name="connsiteY76" fmla="*/ 76384 h 737918"/>
                  <a:gd name="connsiteX77" fmla="*/ 341083 w 820298"/>
                  <a:gd name="connsiteY77" fmla="*/ 96387 h 737918"/>
                  <a:gd name="connsiteX78" fmla="*/ 318223 w 820298"/>
                  <a:gd name="connsiteY78" fmla="*/ 122104 h 737918"/>
                  <a:gd name="connsiteX79" fmla="*/ 330606 w 820298"/>
                  <a:gd name="connsiteY79" fmla="*/ 39237 h 737918"/>
                  <a:gd name="connsiteX80" fmla="*/ 366801 w 820298"/>
                  <a:gd name="connsiteY80" fmla="*/ 27807 h 737918"/>
                  <a:gd name="connsiteX81" fmla="*/ 19138 w 820298"/>
                  <a:gd name="connsiteY81" fmla="*/ 327844 h 737918"/>
                  <a:gd name="connsiteX82" fmla="*/ 119151 w 820298"/>
                  <a:gd name="connsiteY82" fmla="*/ 227832 h 737918"/>
                  <a:gd name="connsiteX83" fmla="*/ 219163 w 820298"/>
                  <a:gd name="connsiteY83" fmla="*/ 327844 h 737918"/>
                  <a:gd name="connsiteX84" fmla="*/ 193446 w 820298"/>
                  <a:gd name="connsiteY84" fmla="*/ 395472 h 737918"/>
                  <a:gd name="connsiteX85" fmla="*/ 150583 w 820298"/>
                  <a:gd name="connsiteY85" fmla="*/ 344989 h 737918"/>
                  <a:gd name="connsiteX86" fmla="*/ 152488 w 820298"/>
                  <a:gd name="connsiteY86" fmla="*/ 280219 h 737918"/>
                  <a:gd name="connsiteX87" fmla="*/ 87718 w 820298"/>
                  <a:gd name="connsiteY87" fmla="*/ 278314 h 737918"/>
                  <a:gd name="connsiteX88" fmla="*/ 85813 w 820298"/>
                  <a:gd name="connsiteY88" fmla="*/ 343084 h 737918"/>
                  <a:gd name="connsiteX89" fmla="*/ 87718 w 820298"/>
                  <a:gd name="connsiteY89" fmla="*/ 344989 h 737918"/>
                  <a:gd name="connsiteX90" fmla="*/ 44856 w 820298"/>
                  <a:gd name="connsiteY90" fmla="*/ 395472 h 737918"/>
                  <a:gd name="connsiteX91" fmla="*/ 19138 w 820298"/>
                  <a:gd name="connsiteY91" fmla="*/ 327844 h 737918"/>
                  <a:gd name="connsiteX92" fmla="*/ 92481 w 820298"/>
                  <a:gd name="connsiteY92" fmla="*/ 311652 h 737918"/>
                  <a:gd name="connsiteX93" fmla="*/ 119151 w 820298"/>
                  <a:gd name="connsiteY93" fmla="*/ 284982 h 737918"/>
                  <a:gd name="connsiteX94" fmla="*/ 145821 w 820298"/>
                  <a:gd name="connsiteY94" fmla="*/ 311652 h 737918"/>
                  <a:gd name="connsiteX95" fmla="*/ 119151 w 820298"/>
                  <a:gd name="connsiteY95" fmla="*/ 338322 h 737918"/>
                  <a:gd name="connsiteX96" fmla="*/ 92481 w 820298"/>
                  <a:gd name="connsiteY96" fmla="*/ 311652 h 737918"/>
                  <a:gd name="connsiteX97" fmla="*/ 61048 w 820298"/>
                  <a:gd name="connsiteY97" fmla="*/ 409759 h 737918"/>
                  <a:gd name="connsiteX98" fmla="*/ 123913 w 820298"/>
                  <a:gd name="connsiteY98" fmla="*/ 357372 h 737918"/>
                  <a:gd name="connsiteX99" fmla="*/ 176301 w 820298"/>
                  <a:gd name="connsiteY99" fmla="*/ 409759 h 737918"/>
                  <a:gd name="connsiteX100" fmla="*/ 61048 w 820298"/>
                  <a:gd name="connsiteY100" fmla="*/ 409759 h 737918"/>
                  <a:gd name="connsiteX101" fmla="*/ 142963 w 820298"/>
                  <a:gd name="connsiteY101" fmla="*/ 708844 h 737918"/>
                  <a:gd name="connsiteX102" fmla="*/ 180111 w 820298"/>
                  <a:gd name="connsiteY102" fmla="*/ 681222 h 737918"/>
                  <a:gd name="connsiteX103" fmla="*/ 207733 w 820298"/>
                  <a:gd name="connsiteY103" fmla="*/ 708844 h 737918"/>
                  <a:gd name="connsiteX104" fmla="*/ 142963 w 820298"/>
                  <a:gd name="connsiteY104" fmla="*/ 708844 h 737918"/>
                  <a:gd name="connsiteX105" fmla="*/ 162966 w 820298"/>
                  <a:gd name="connsiteY105" fmla="*/ 648837 h 737918"/>
                  <a:gd name="connsiteX106" fmla="*/ 176301 w 820298"/>
                  <a:gd name="connsiteY106" fmla="*/ 635502 h 737918"/>
                  <a:gd name="connsiteX107" fmla="*/ 189636 w 820298"/>
                  <a:gd name="connsiteY107" fmla="*/ 648837 h 737918"/>
                  <a:gd name="connsiteX108" fmla="*/ 176301 w 820298"/>
                  <a:gd name="connsiteY108" fmla="*/ 662172 h 737918"/>
                  <a:gd name="connsiteX109" fmla="*/ 162966 w 820298"/>
                  <a:gd name="connsiteY109" fmla="*/ 648837 h 737918"/>
                  <a:gd name="connsiteX110" fmla="*/ 162966 w 820298"/>
                  <a:gd name="connsiteY110" fmla="*/ 648837 h 737918"/>
                  <a:gd name="connsiteX111" fmla="*/ 223926 w 820298"/>
                  <a:gd name="connsiteY111" fmla="*/ 693604 h 737918"/>
                  <a:gd name="connsiteX112" fmla="*/ 201066 w 820298"/>
                  <a:gd name="connsiteY112" fmla="*/ 667887 h 737918"/>
                  <a:gd name="connsiteX113" fmla="*/ 207733 w 820298"/>
                  <a:gd name="connsiteY113" fmla="*/ 647884 h 737918"/>
                  <a:gd name="connsiteX114" fmla="*/ 175348 w 820298"/>
                  <a:gd name="connsiteY114" fmla="*/ 615499 h 737918"/>
                  <a:gd name="connsiteX115" fmla="*/ 142963 w 820298"/>
                  <a:gd name="connsiteY115" fmla="*/ 647884 h 737918"/>
                  <a:gd name="connsiteX116" fmla="*/ 149631 w 820298"/>
                  <a:gd name="connsiteY116" fmla="*/ 667887 h 737918"/>
                  <a:gd name="connsiteX117" fmla="*/ 126771 w 820298"/>
                  <a:gd name="connsiteY117" fmla="*/ 693604 h 737918"/>
                  <a:gd name="connsiteX118" fmla="*/ 140106 w 820298"/>
                  <a:gd name="connsiteY118" fmla="*/ 610737 h 737918"/>
                  <a:gd name="connsiteX119" fmla="*/ 222973 w 820298"/>
                  <a:gd name="connsiteY119" fmla="*/ 624072 h 737918"/>
                  <a:gd name="connsiteX120" fmla="*/ 223926 w 820298"/>
                  <a:gd name="connsiteY120" fmla="*/ 693604 h 737918"/>
                  <a:gd name="connsiteX121" fmla="*/ 223926 w 820298"/>
                  <a:gd name="connsiteY121" fmla="*/ 693604 h 737918"/>
                  <a:gd name="connsiteX122" fmla="*/ 233451 w 820298"/>
                  <a:gd name="connsiteY122" fmla="*/ 605974 h 737918"/>
                  <a:gd name="connsiteX123" fmla="*/ 176301 w 820298"/>
                  <a:gd name="connsiteY123" fmla="*/ 580257 h 737918"/>
                  <a:gd name="connsiteX124" fmla="*/ 172491 w 820298"/>
                  <a:gd name="connsiteY124" fmla="*/ 580257 h 737918"/>
                  <a:gd name="connsiteX125" fmla="*/ 146773 w 820298"/>
                  <a:gd name="connsiteY125" fmla="*/ 443097 h 737918"/>
                  <a:gd name="connsiteX126" fmla="*/ 220116 w 820298"/>
                  <a:gd name="connsiteY126" fmla="*/ 389757 h 737918"/>
                  <a:gd name="connsiteX127" fmla="*/ 312508 w 820298"/>
                  <a:gd name="connsiteY127" fmla="*/ 440239 h 737918"/>
                  <a:gd name="connsiteX128" fmla="*/ 319176 w 820298"/>
                  <a:gd name="connsiteY128" fmla="*/ 562159 h 737918"/>
                  <a:gd name="connsiteX129" fmla="*/ 233451 w 820298"/>
                  <a:gd name="connsiteY129" fmla="*/ 605974 h 737918"/>
                  <a:gd name="connsiteX130" fmla="*/ 372516 w 820298"/>
                  <a:gd name="connsiteY130" fmla="*/ 594544 h 737918"/>
                  <a:gd name="connsiteX131" fmla="*/ 450621 w 820298"/>
                  <a:gd name="connsiteY131" fmla="*/ 527869 h 737918"/>
                  <a:gd name="connsiteX132" fmla="*/ 517296 w 820298"/>
                  <a:gd name="connsiteY132" fmla="*/ 594544 h 737918"/>
                  <a:gd name="connsiteX133" fmla="*/ 372516 w 820298"/>
                  <a:gd name="connsiteY133" fmla="*/ 594544 h 737918"/>
                  <a:gd name="connsiteX134" fmla="*/ 410616 w 820298"/>
                  <a:gd name="connsiteY134" fmla="*/ 474529 h 737918"/>
                  <a:gd name="connsiteX135" fmla="*/ 444906 w 820298"/>
                  <a:gd name="connsiteY135" fmla="*/ 440239 h 737918"/>
                  <a:gd name="connsiteX136" fmla="*/ 479196 w 820298"/>
                  <a:gd name="connsiteY136" fmla="*/ 474529 h 737918"/>
                  <a:gd name="connsiteX137" fmla="*/ 444906 w 820298"/>
                  <a:gd name="connsiteY137" fmla="*/ 508819 h 737918"/>
                  <a:gd name="connsiteX138" fmla="*/ 444906 w 820298"/>
                  <a:gd name="connsiteY138" fmla="*/ 508819 h 737918"/>
                  <a:gd name="connsiteX139" fmla="*/ 410616 w 820298"/>
                  <a:gd name="connsiteY139" fmla="*/ 474529 h 737918"/>
                  <a:gd name="connsiteX140" fmla="*/ 534441 w 820298"/>
                  <a:gd name="connsiteY140" fmla="*/ 580257 h 737918"/>
                  <a:gd name="connsiteX141" fmla="*/ 479196 w 820298"/>
                  <a:gd name="connsiteY141" fmla="*/ 515487 h 737918"/>
                  <a:gd name="connsiteX142" fmla="*/ 485863 w 820298"/>
                  <a:gd name="connsiteY142" fmla="*/ 440239 h 737918"/>
                  <a:gd name="connsiteX143" fmla="*/ 410616 w 820298"/>
                  <a:gd name="connsiteY143" fmla="*/ 433572 h 737918"/>
                  <a:gd name="connsiteX144" fmla="*/ 403948 w 820298"/>
                  <a:gd name="connsiteY144" fmla="*/ 508819 h 737918"/>
                  <a:gd name="connsiteX145" fmla="*/ 410616 w 820298"/>
                  <a:gd name="connsiteY145" fmla="*/ 515487 h 737918"/>
                  <a:gd name="connsiteX146" fmla="*/ 355371 w 820298"/>
                  <a:gd name="connsiteY146" fmla="*/ 580257 h 737918"/>
                  <a:gd name="connsiteX147" fmla="*/ 359181 w 820298"/>
                  <a:gd name="connsiteY147" fmla="*/ 404997 h 737918"/>
                  <a:gd name="connsiteX148" fmla="*/ 534441 w 820298"/>
                  <a:gd name="connsiteY148" fmla="*/ 408807 h 737918"/>
                  <a:gd name="connsiteX149" fmla="*/ 534441 w 820298"/>
                  <a:gd name="connsiteY149" fmla="*/ 580257 h 737918"/>
                  <a:gd name="connsiteX150" fmla="*/ 574446 w 820298"/>
                  <a:gd name="connsiteY150" fmla="*/ 435477 h 737918"/>
                  <a:gd name="connsiteX151" fmla="*/ 521106 w 820298"/>
                  <a:gd name="connsiteY151" fmla="*/ 373564 h 737918"/>
                  <a:gd name="connsiteX152" fmla="*/ 598258 w 820298"/>
                  <a:gd name="connsiteY152" fmla="*/ 227832 h 737918"/>
                  <a:gd name="connsiteX153" fmla="*/ 682078 w 820298"/>
                  <a:gd name="connsiteY153" fmla="*/ 231642 h 737918"/>
                  <a:gd name="connsiteX154" fmla="*/ 703033 w 820298"/>
                  <a:gd name="connsiteY154" fmla="*/ 295459 h 737918"/>
                  <a:gd name="connsiteX155" fmla="*/ 666838 w 820298"/>
                  <a:gd name="connsiteY155" fmla="*/ 384994 h 737918"/>
                  <a:gd name="connsiteX156" fmla="*/ 574446 w 820298"/>
                  <a:gd name="connsiteY156" fmla="*/ 435477 h 737918"/>
                  <a:gd name="connsiteX157" fmla="*/ 709701 w 820298"/>
                  <a:gd name="connsiteY157" fmla="*/ 413569 h 737918"/>
                  <a:gd name="connsiteX158" fmla="*/ 746848 w 820298"/>
                  <a:gd name="connsiteY158" fmla="*/ 385947 h 737918"/>
                  <a:gd name="connsiteX159" fmla="*/ 774471 w 820298"/>
                  <a:gd name="connsiteY159" fmla="*/ 413569 h 737918"/>
                  <a:gd name="connsiteX160" fmla="*/ 709701 w 820298"/>
                  <a:gd name="connsiteY160" fmla="*/ 413569 h 737918"/>
                  <a:gd name="connsiteX161" fmla="*/ 729703 w 820298"/>
                  <a:gd name="connsiteY161" fmla="*/ 353562 h 737918"/>
                  <a:gd name="connsiteX162" fmla="*/ 743038 w 820298"/>
                  <a:gd name="connsiteY162" fmla="*/ 340227 h 737918"/>
                  <a:gd name="connsiteX163" fmla="*/ 756373 w 820298"/>
                  <a:gd name="connsiteY163" fmla="*/ 353562 h 737918"/>
                  <a:gd name="connsiteX164" fmla="*/ 743038 w 820298"/>
                  <a:gd name="connsiteY164" fmla="*/ 366897 h 737918"/>
                  <a:gd name="connsiteX165" fmla="*/ 743038 w 820298"/>
                  <a:gd name="connsiteY165" fmla="*/ 366897 h 737918"/>
                  <a:gd name="connsiteX166" fmla="*/ 729703 w 820298"/>
                  <a:gd name="connsiteY166" fmla="*/ 353562 h 737918"/>
                  <a:gd name="connsiteX167" fmla="*/ 729703 w 820298"/>
                  <a:gd name="connsiteY167" fmla="*/ 353562 h 737918"/>
                  <a:gd name="connsiteX168" fmla="*/ 790663 w 820298"/>
                  <a:gd name="connsiteY168" fmla="*/ 398329 h 737918"/>
                  <a:gd name="connsiteX169" fmla="*/ 767803 w 820298"/>
                  <a:gd name="connsiteY169" fmla="*/ 372612 h 737918"/>
                  <a:gd name="connsiteX170" fmla="*/ 774471 w 820298"/>
                  <a:gd name="connsiteY170" fmla="*/ 352609 h 737918"/>
                  <a:gd name="connsiteX171" fmla="*/ 742086 w 820298"/>
                  <a:gd name="connsiteY171" fmla="*/ 320224 h 737918"/>
                  <a:gd name="connsiteX172" fmla="*/ 709701 w 820298"/>
                  <a:gd name="connsiteY172" fmla="*/ 352609 h 737918"/>
                  <a:gd name="connsiteX173" fmla="*/ 716368 w 820298"/>
                  <a:gd name="connsiteY173" fmla="*/ 372612 h 737918"/>
                  <a:gd name="connsiteX174" fmla="*/ 693508 w 820298"/>
                  <a:gd name="connsiteY174" fmla="*/ 398329 h 737918"/>
                  <a:gd name="connsiteX175" fmla="*/ 706843 w 820298"/>
                  <a:gd name="connsiteY175" fmla="*/ 315462 h 737918"/>
                  <a:gd name="connsiteX176" fmla="*/ 789711 w 820298"/>
                  <a:gd name="connsiteY176" fmla="*/ 328797 h 737918"/>
                  <a:gd name="connsiteX177" fmla="*/ 790663 w 820298"/>
                  <a:gd name="connsiteY177" fmla="*/ 398329 h 737918"/>
                  <a:gd name="connsiteX178" fmla="*/ 790663 w 820298"/>
                  <a:gd name="connsiteY178" fmla="*/ 398329 h 73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820298" h="737918">
                    <a:moveTo>
                      <a:pt x="743038" y="284982"/>
                    </a:moveTo>
                    <a:cubicBezTo>
                      <a:pt x="735418" y="284982"/>
                      <a:pt x="728751" y="285934"/>
                      <a:pt x="721131" y="287839"/>
                    </a:cubicBezTo>
                    <a:lnTo>
                      <a:pt x="700176" y="224021"/>
                    </a:lnTo>
                    <a:cubicBezTo>
                      <a:pt x="758278" y="193542"/>
                      <a:pt x="781138" y="122104"/>
                      <a:pt x="750658" y="64002"/>
                    </a:cubicBezTo>
                    <a:cubicBezTo>
                      <a:pt x="720178" y="5899"/>
                      <a:pt x="648741" y="-16961"/>
                      <a:pt x="590638" y="13519"/>
                    </a:cubicBezTo>
                    <a:cubicBezTo>
                      <a:pt x="559206" y="29712"/>
                      <a:pt x="536346" y="60192"/>
                      <a:pt x="528726" y="94482"/>
                    </a:cubicBezTo>
                    <a:lnTo>
                      <a:pt x="444906" y="86862"/>
                    </a:lnTo>
                    <a:cubicBezTo>
                      <a:pt x="443953" y="43047"/>
                      <a:pt x="408711" y="8757"/>
                      <a:pt x="364896" y="9709"/>
                    </a:cubicBezTo>
                    <a:cubicBezTo>
                      <a:pt x="321081" y="10662"/>
                      <a:pt x="286791" y="45904"/>
                      <a:pt x="287743" y="89719"/>
                    </a:cubicBezTo>
                    <a:cubicBezTo>
                      <a:pt x="287743" y="105912"/>
                      <a:pt x="293458" y="121152"/>
                      <a:pt x="302031" y="134487"/>
                    </a:cubicBezTo>
                    <a:lnTo>
                      <a:pt x="197256" y="238309"/>
                    </a:lnTo>
                    <a:cubicBezTo>
                      <a:pt x="147726" y="195447"/>
                      <a:pt x="72478" y="200209"/>
                      <a:pt x="29616" y="249739"/>
                    </a:cubicBezTo>
                    <a:cubicBezTo>
                      <a:pt x="-13247" y="299269"/>
                      <a:pt x="-9437" y="374517"/>
                      <a:pt x="40093" y="417379"/>
                    </a:cubicBezTo>
                    <a:cubicBezTo>
                      <a:pt x="62001" y="436429"/>
                      <a:pt x="89623" y="446907"/>
                      <a:pt x="118198" y="446907"/>
                    </a:cubicBezTo>
                    <a:cubicBezTo>
                      <a:pt x="121056" y="446907"/>
                      <a:pt x="123913" y="446907"/>
                      <a:pt x="126771" y="446907"/>
                    </a:cubicBezTo>
                    <a:lnTo>
                      <a:pt x="152488" y="584067"/>
                    </a:lnTo>
                    <a:cubicBezTo>
                      <a:pt x="110578" y="596449"/>
                      <a:pt x="87718" y="640264"/>
                      <a:pt x="100101" y="682174"/>
                    </a:cubicBezTo>
                    <a:cubicBezTo>
                      <a:pt x="112483" y="724084"/>
                      <a:pt x="156298" y="746944"/>
                      <a:pt x="198208" y="734562"/>
                    </a:cubicBezTo>
                    <a:cubicBezTo>
                      <a:pt x="240118" y="722179"/>
                      <a:pt x="262978" y="678364"/>
                      <a:pt x="250596" y="636454"/>
                    </a:cubicBezTo>
                    <a:cubicBezTo>
                      <a:pt x="248691" y="631692"/>
                      <a:pt x="246786" y="626929"/>
                      <a:pt x="244881" y="622167"/>
                    </a:cubicBezTo>
                    <a:lnTo>
                      <a:pt x="329653" y="579304"/>
                    </a:lnTo>
                    <a:lnTo>
                      <a:pt x="329653" y="579304"/>
                    </a:lnTo>
                    <a:cubicBezTo>
                      <a:pt x="376326" y="643122"/>
                      <a:pt x="465861" y="656457"/>
                      <a:pt x="528726" y="609784"/>
                    </a:cubicBezTo>
                    <a:cubicBezTo>
                      <a:pt x="577303" y="573589"/>
                      <a:pt x="598258" y="511677"/>
                      <a:pt x="581113" y="453574"/>
                    </a:cubicBezTo>
                    <a:lnTo>
                      <a:pt x="673506" y="403092"/>
                    </a:lnTo>
                    <a:cubicBezTo>
                      <a:pt x="695413" y="440239"/>
                      <a:pt x="743038" y="453574"/>
                      <a:pt x="781138" y="431667"/>
                    </a:cubicBezTo>
                    <a:cubicBezTo>
                      <a:pt x="818286" y="409759"/>
                      <a:pt x="831621" y="362134"/>
                      <a:pt x="809713" y="324034"/>
                    </a:cubicBezTo>
                    <a:cubicBezTo>
                      <a:pt x="796378" y="300222"/>
                      <a:pt x="770661" y="284982"/>
                      <a:pt x="743038" y="284982"/>
                    </a:cubicBezTo>
                    <a:close/>
                    <a:moveTo>
                      <a:pt x="586828" y="200209"/>
                    </a:moveTo>
                    <a:cubicBezTo>
                      <a:pt x="589686" y="168777"/>
                      <a:pt x="618261" y="144964"/>
                      <a:pt x="649693" y="147822"/>
                    </a:cubicBezTo>
                    <a:cubicBezTo>
                      <a:pt x="677316" y="150679"/>
                      <a:pt x="699223" y="172587"/>
                      <a:pt x="702081" y="200209"/>
                    </a:cubicBezTo>
                    <a:cubicBezTo>
                      <a:pt x="667791" y="224021"/>
                      <a:pt x="622071" y="224021"/>
                      <a:pt x="586828" y="200209"/>
                    </a:cubicBezTo>
                    <a:close/>
                    <a:moveTo>
                      <a:pt x="618261" y="102102"/>
                    </a:moveTo>
                    <a:cubicBezTo>
                      <a:pt x="618261" y="87814"/>
                      <a:pt x="629691" y="75432"/>
                      <a:pt x="644931" y="75432"/>
                    </a:cubicBezTo>
                    <a:cubicBezTo>
                      <a:pt x="660171" y="75432"/>
                      <a:pt x="671601" y="86862"/>
                      <a:pt x="671601" y="102102"/>
                    </a:cubicBezTo>
                    <a:cubicBezTo>
                      <a:pt x="671601" y="116389"/>
                      <a:pt x="660171" y="128772"/>
                      <a:pt x="644931" y="128772"/>
                    </a:cubicBezTo>
                    <a:cubicBezTo>
                      <a:pt x="630643" y="128772"/>
                      <a:pt x="618261" y="116389"/>
                      <a:pt x="618261" y="102102"/>
                    </a:cubicBezTo>
                    <a:lnTo>
                      <a:pt x="618261" y="102102"/>
                    </a:lnTo>
                    <a:close/>
                    <a:moveTo>
                      <a:pt x="644931" y="18282"/>
                    </a:moveTo>
                    <a:cubicBezTo>
                      <a:pt x="700176" y="18282"/>
                      <a:pt x="744943" y="63049"/>
                      <a:pt x="744943" y="118294"/>
                    </a:cubicBezTo>
                    <a:cubicBezTo>
                      <a:pt x="744943" y="143059"/>
                      <a:pt x="735418" y="166872"/>
                      <a:pt x="719226" y="185922"/>
                    </a:cubicBezTo>
                    <a:cubicBezTo>
                      <a:pt x="713511" y="164014"/>
                      <a:pt x="697318" y="144964"/>
                      <a:pt x="676363" y="135439"/>
                    </a:cubicBezTo>
                    <a:cubicBezTo>
                      <a:pt x="694461" y="118294"/>
                      <a:pt x="695413" y="89719"/>
                      <a:pt x="678268" y="70669"/>
                    </a:cubicBezTo>
                    <a:cubicBezTo>
                      <a:pt x="661123" y="52572"/>
                      <a:pt x="632548" y="51619"/>
                      <a:pt x="613498" y="68764"/>
                    </a:cubicBezTo>
                    <a:cubicBezTo>
                      <a:pt x="594448" y="85909"/>
                      <a:pt x="594448" y="114484"/>
                      <a:pt x="611593" y="133534"/>
                    </a:cubicBezTo>
                    <a:cubicBezTo>
                      <a:pt x="612546" y="134487"/>
                      <a:pt x="613498" y="135439"/>
                      <a:pt x="613498" y="135439"/>
                    </a:cubicBezTo>
                    <a:cubicBezTo>
                      <a:pt x="592543" y="144964"/>
                      <a:pt x="576351" y="163062"/>
                      <a:pt x="570636" y="185922"/>
                    </a:cubicBezTo>
                    <a:cubicBezTo>
                      <a:pt x="533488" y="144964"/>
                      <a:pt x="536346" y="82099"/>
                      <a:pt x="577303" y="44952"/>
                    </a:cubicBezTo>
                    <a:cubicBezTo>
                      <a:pt x="596353" y="27807"/>
                      <a:pt x="620166" y="18282"/>
                      <a:pt x="644931" y="18282"/>
                    </a:cubicBezTo>
                    <a:close/>
                    <a:moveTo>
                      <a:pt x="581113" y="219259"/>
                    </a:moveTo>
                    <a:lnTo>
                      <a:pt x="503961" y="364992"/>
                    </a:lnTo>
                    <a:cubicBezTo>
                      <a:pt x="436333" y="333559"/>
                      <a:pt x="357276" y="359277"/>
                      <a:pt x="321081" y="424047"/>
                    </a:cubicBezTo>
                    <a:lnTo>
                      <a:pt x="228688" y="373564"/>
                    </a:lnTo>
                    <a:cubicBezTo>
                      <a:pt x="245833" y="332607"/>
                      <a:pt x="238213" y="285934"/>
                      <a:pt x="210591" y="251644"/>
                    </a:cubicBezTo>
                    <a:lnTo>
                      <a:pt x="315366" y="146869"/>
                    </a:lnTo>
                    <a:cubicBezTo>
                      <a:pt x="347751" y="175444"/>
                      <a:pt x="397281" y="171634"/>
                      <a:pt x="425856" y="138297"/>
                    </a:cubicBezTo>
                    <a:cubicBezTo>
                      <a:pt x="434428" y="128772"/>
                      <a:pt x="440143" y="117342"/>
                      <a:pt x="443001" y="104959"/>
                    </a:cubicBezTo>
                    <a:lnTo>
                      <a:pt x="526821" y="112579"/>
                    </a:lnTo>
                    <a:cubicBezTo>
                      <a:pt x="526821" y="114484"/>
                      <a:pt x="526821" y="116389"/>
                      <a:pt x="526821" y="118294"/>
                    </a:cubicBezTo>
                    <a:cubicBezTo>
                      <a:pt x="525868" y="159252"/>
                      <a:pt x="546823" y="197352"/>
                      <a:pt x="581113" y="219259"/>
                    </a:cubicBezTo>
                    <a:close/>
                    <a:moveTo>
                      <a:pt x="353466" y="77337"/>
                    </a:moveTo>
                    <a:cubicBezTo>
                      <a:pt x="353466" y="69717"/>
                      <a:pt x="359181" y="64002"/>
                      <a:pt x="366801" y="64002"/>
                    </a:cubicBezTo>
                    <a:cubicBezTo>
                      <a:pt x="374421" y="64002"/>
                      <a:pt x="380136" y="69717"/>
                      <a:pt x="380136" y="77337"/>
                    </a:cubicBezTo>
                    <a:cubicBezTo>
                      <a:pt x="380136" y="84957"/>
                      <a:pt x="374421" y="90672"/>
                      <a:pt x="366801" y="90672"/>
                    </a:cubicBezTo>
                    <a:cubicBezTo>
                      <a:pt x="366801" y="90672"/>
                      <a:pt x="366801" y="90672"/>
                      <a:pt x="366801" y="90672"/>
                    </a:cubicBezTo>
                    <a:cubicBezTo>
                      <a:pt x="359181" y="89719"/>
                      <a:pt x="353466" y="84004"/>
                      <a:pt x="353466" y="77337"/>
                    </a:cubicBezTo>
                    <a:close/>
                    <a:moveTo>
                      <a:pt x="366801" y="108769"/>
                    </a:moveTo>
                    <a:cubicBezTo>
                      <a:pt x="382993" y="108769"/>
                      <a:pt x="396328" y="120199"/>
                      <a:pt x="399186" y="136392"/>
                    </a:cubicBezTo>
                    <a:cubicBezTo>
                      <a:pt x="379183" y="149727"/>
                      <a:pt x="354418" y="149727"/>
                      <a:pt x="334416" y="136392"/>
                    </a:cubicBezTo>
                    <a:cubicBezTo>
                      <a:pt x="336321" y="121152"/>
                      <a:pt x="349656" y="109722"/>
                      <a:pt x="366801" y="108769"/>
                    </a:cubicBezTo>
                    <a:close/>
                    <a:moveTo>
                      <a:pt x="366801" y="27807"/>
                    </a:moveTo>
                    <a:cubicBezTo>
                      <a:pt x="399186" y="27807"/>
                      <a:pt x="425856" y="54477"/>
                      <a:pt x="426808" y="86862"/>
                    </a:cubicBezTo>
                    <a:cubicBezTo>
                      <a:pt x="426808" y="99244"/>
                      <a:pt x="422998" y="111627"/>
                      <a:pt x="415378" y="122104"/>
                    </a:cubicBezTo>
                    <a:cubicBezTo>
                      <a:pt x="410616" y="111627"/>
                      <a:pt x="402996" y="102102"/>
                      <a:pt x="392518" y="96387"/>
                    </a:cubicBezTo>
                    <a:cubicBezTo>
                      <a:pt x="397281" y="90672"/>
                      <a:pt x="399186" y="84004"/>
                      <a:pt x="399186" y="76384"/>
                    </a:cubicBezTo>
                    <a:cubicBezTo>
                      <a:pt x="399186" y="58287"/>
                      <a:pt x="384898" y="43999"/>
                      <a:pt x="366801" y="43999"/>
                    </a:cubicBezTo>
                    <a:cubicBezTo>
                      <a:pt x="348703" y="43999"/>
                      <a:pt x="334416" y="58287"/>
                      <a:pt x="334416" y="76384"/>
                    </a:cubicBezTo>
                    <a:cubicBezTo>
                      <a:pt x="334416" y="84004"/>
                      <a:pt x="337273" y="90672"/>
                      <a:pt x="341083" y="96387"/>
                    </a:cubicBezTo>
                    <a:cubicBezTo>
                      <a:pt x="330606" y="102102"/>
                      <a:pt x="322986" y="110674"/>
                      <a:pt x="318223" y="122104"/>
                    </a:cubicBezTo>
                    <a:cubicBezTo>
                      <a:pt x="299173" y="95434"/>
                      <a:pt x="304888" y="58287"/>
                      <a:pt x="330606" y="39237"/>
                    </a:cubicBezTo>
                    <a:cubicBezTo>
                      <a:pt x="341083" y="31617"/>
                      <a:pt x="353466" y="27807"/>
                      <a:pt x="366801" y="27807"/>
                    </a:cubicBezTo>
                    <a:close/>
                    <a:moveTo>
                      <a:pt x="19138" y="327844"/>
                    </a:moveTo>
                    <a:cubicBezTo>
                      <a:pt x="19138" y="272599"/>
                      <a:pt x="63906" y="227832"/>
                      <a:pt x="119151" y="227832"/>
                    </a:cubicBezTo>
                    <a:cubicBezTo>
                      <a:pt x="174396" y="227832"/>
                      <a:pt x="219163" y="272599"/>
                      <a:pt x="219163" y="327844"/>
                    </a:cubicBezTo>
                    <a:cubicBezTo>
                      <a:pt x="219163" y="352609"/>
                      <a:pt x="209638" y="376422"/>
                      <a:pt x="193446" y="395472"/>
                    </a:cubicBezTo>
                    <a:cubicBezTo>
                      <a:pt x="187731" y="373564"/>
                      <a:pt x="171538" y="354514"/>
                      <a:pt x="150583" y="344989"/>
                    </a:cubicBezTo>
                    <a:cubicBezTo>
                      <a:pt x="168681" y="327844"/>
                      <a:pt x="169633" y="299269"/>
                      <a:pt x="152488" y="280219"/>
                    </a:cubicBezTo>
                    <a:cubicBezTo>
                      <a:pt x="135343" y="261169"/>
                      <a:pt x="106768" y="261169"/>
                      <a:pt x="87718" y="278314"/>
                    </a:cubicBezTo>
                    <a:cubicBezTo>
                      <a:pt x="69621" y="295459"/>
                      <a:pt x="68668" y="324034"/>
                      <a:pt x="85813" y="343084"/>
                    </a:cubicBezTo>
                    <a:cubicBezTo>
                      <a:pt x="86766" y="344037"/>
                      <a:pt x="87718" y="344989"/>
                      <a:pt x="87718" y="344989"/>
                    </a:cubicBezTo>
                    <a:cubicBezTo>
                      <a:pt x="66763" y="354514"/>
                      <a:pt x="50571" y="372612"/>
                      <a:pt x="44856" y="395472"/>
                    </a:cubicBezTo>
                    <a:cubicBezTo>
                      <a:pt x="27711" y="376422"/>
                      <a:pt x="19138" y="352609"/>
                      <a:pt x="19138" y="327844"/>
                    </a:cubicBezTo>
                    <a:close/>
                    <a:moveTo>
                      <a:pt x="92481" y="311652"/>
                    </a:moveTo>
                    <a:cubicBezTo>
                      <a:pt x="92481" y="297364"/>
                      <a:pt x="103911" y="284982"/>
                      <a:pt x="119151" y="284982"/>
                    </a:cubicBezTo>
                    <a:cubicBezTo>
                      <a:pt x="134391" y="284982"/>
                      <a:pt x="145821" y="296412"/>
                      <a:pt x="145821" y="311652"/>
                    </a:cubicBezTo>
                    <a:cubicBezTo>
                      <a:pt x="145821" y="325939"/>
                      <a:pt x="134391" y="338322"/>
                      <a:pt x="119151" y="338322"/>
                    </a:cubicBezTo>
                    <a:cubicBezTo>
                      <a:pt x="103911" y="338322"/>
                      <a:pt x="92481" y="325939"/>
                      <a:pt x="92481" y="311652"/>
                    </a:cubicBezTo>
                    <a:close/>
                    <a:moveTo>
                      <a:pt x="61048" y="409759"/>
                    </a:moveTo>
                    <a:cubicBezTo>
                      <a:pt x="63906" y="378327"/>
                      <a:pt x="92481" y="354514"/>
                      <a:pt x="123913" y="357372"/>
                    </a:cubicBezTo>
                    <a:cubicBezTo>
                      <a:pt x="151536" y="360229"/>
                      <a:pt x="173443" y="382137"/>
                      <a:pt x="176301" y="409759"/>
                    </a:cubicBezTo>
                    <a:cubicBezTo>
                      <a:pt x="142011" y="433572"/>
                      <a:pt x="95338" y="433572"/>
                      <a:pt x="61048" y="409759"/>
                    </a:cubicBezTo>
                    <a:close/>
                    <a:moveTo>
                      <a:pt x="142963" y="708844"/>
                    </a:moveTo>
                    <a:cubicBezTo>
                      <a:pt x="145821" y="690747"/>
                      <a:pt x="162013" y="678364"/>
                      <a:pt x="180111" y="681222"/>
                    </a:cubicBezTo>
                    <a:cubicBezTo>
                      <a:pt x="194398" y="683127"/>
                      <a:pt x="205828" y="694557"/>
                      <a:pt x="207733" y="708844"/>
                    </a:cubicBezTo>
                    <a:cubicBezTo>
                      <a:pt x="188683" y="721227"/>
                      <a:pt x="162966" y="721227"/>
                      <a:pt x="142963" y="708844"/>
                    </a:cubicBezTo>
                    <a:close/>
                    <a:moveTo>
                      <a:pt x="162966" y="648837"/>
                    </a:moveTo>
                    <a:cubicBezTo>
                      <a:pt x="162966" y="641217"/>
                      <a:pt x="168681" y="635502"/>
                      <a:pt x="176301" y="635502"/>
                    </a:cubicBezTo>
                    <a:cubicBezTo>
                      <a:pt x="183921" y="635502"/>
                      <a:pt x="189636" y="641217"/>
                      <a:pt x="189636" y="648837"/>
                    </a:cubicBezTo>
                    <a:cubicBezTo>
                      <a:pt x="189636" y="656457"/>
                      <a:pt x="183921" y="662172"/>
                      <a:pt x="176301" y="662172"/>
                    </a:cubicBezTo>
                    <a:cubicBezTo>
                      <a:pt x="168681" y="661219"/>
                      <a:pt x="162966" y="655504"/>
                      <a:pt x="162966" y="648837"/>
                    </a:cubicBezTo>
                    <a:lnTo>
                      <a:pt x="162966" y="648837"/>
                    </a:lnTo>
                    <a:close/>
                    <a:moveTo>
                      <a:pt x="223926" y="693604"/>
                    </a:moveTo>
                    <a:cubicBezTo>
                      <a:pt x="219163" y="683127"/>
                      <a:pt x="211543" y="673602"/>
                      <a:pt x="201066" y="667887"/>
                    </a:cubicBezTo>
                    <a:cubicBezTo>
                      <a:pt x="205828" y="662172"/>
                      <a:pt x="207733" y="655504"/>
                      <a:pt x="207733" y="647884"/>
                    </a:cubicBezTo>
                    <a:cubicBezTo>
                      <a:pt x="207733" y="629787"/>
                      <a:pt x="193446" y="615499"/>
                      <a:pt x="175348" y="615499"/>
                    </a:cubicBezTo>
                    <a:cubicBezTo>
                      <a:pt x="157251" y="615499"/>
                      <a:pt x="142963" y="629787"/>
                      <a:pt x="142963" y="647884"/>
                    </a:cubicBezTo>
                    <a:cubicBezTo>
                      <a:pt x="142963" y="655504"/>
                      <a:pt x="145821" y="662172"/>
                      <a:pt x="149631" y="667887"/>
                    </a:cubicBezTo>
                    <a:cubicBezTo>
                      <a:pt x="139153" y="673602"/>
                      <a:pt x="131533" y="682174"/>
                      <a:pt x="126771" y="693604"/>
                    </a:cubicBezTo>
                    <a:cubicBezTo>
                      <a:pt x="107721" y="666934"/>
                      <a:pt x="113436" y="629787"/>
                      <a:pt x="140106" y="610737"/>
                    </a:cubicBezTo>
                    <a:cubicBezTo>
                      <a:pt x="166776" y="591687"/>
                      <a:pt x="203923" y="597402"/>
                      <a:pt x="222973" y="624072"/>
                    </a:cubicBezTo>
                    <a:cubicBezTo>
                      <a:pt x="239166" y="644074"/>
                      <a:pt x="239166" y="672649"/>
                      <a:pt x="223926" y="693604"/>
                    </a:cubicBezTo>
                    <a:lnTo>
                      <a:pt x="223926" y="693604"/>
                    </a:lnTo>
                    <a:close/>
                    <a:moveTo>
                      <a:pt x="233451" y="605974"/>
                    </a:moveTo>
                    <a:cubicBezTo>
                      <a:pt x="219163" y="589782"/>
                      <a:pt x="198208" y="580257"/>
                      <a:pt x="176301" y="580257"/>
                    </a:cubicBezTo>
                    <a:cubicBezTo>
                      <a:pt x="175348" y="580257"/>
                      <a:pt x="173443" y="580257"/>
                      <a:pt x="172491" y="580257"/>
                    </a:cubicBezTo>
                    <a:lnTo>
                      <a:pt x="146773" y="443097"/>
                    </a:lnTo>
                    <a:cubicBezTo>
                      <a:pt x="177253" y="435477"/>
                      <a:pt x="203923" y="416427"/>
                      <a:pt x="220116" y="389757"/>
                    </a:cubicBezTo>
                    <a:lnTo>
                      <a:pt x="312508" y="440239"/>
                    </a:lnTo>
                    <a:cubicBezTo>
                      <a:pt x="296316" y="480244"/>
                      <a:pt x="299173" y="525012"/>
                      <a:pt x="319176" y="562159"/>
                    </a:cubicBezTo>
                    <a:lnTo>
                      <a:pt x="233451" y="605974"/>
                    </a:lnTo>
                    <a:close/>
                    <a:moveTo>
                      <a:pt x="372516" y="594544"/>
                    </a:moveTo>
                    <a:cubicBezTo>
                      <a:pt x="375373" y="554539"/>
                      <a:pt x="410616" y="525012"/>
                      <a:pt x="450621" y="527869"/>
                    </a:cubicBezTo>
                    <a:cubicBezTo>
                      <a:pt x="485863" y="530727"/>
                      <a:pt x="514438" y="559302"/>
                      <a:pt x="517296" y="594544"/>
                    </a:cubicBezTo>
                    <a:cubicBezTo>
                      <a:pt x="474433" y="625977"/>
                      <a:pt x="415378" y="625977"/>
                      <a:pt x="372516" y="594544"/>
                    </a:cubicBezTo>
                    <a:close/>
                    <a:moveTo>
                      <a:pt x="410616" y="474529"/>
                    </a:moveTo>
                    <a:cubicBezTo>
                      <a:pt x="410616" y="455479"/>
                      <a:pt x="425856" y="440239"/>
                      <a:pt x="444906" y="440239"/>
                    </a:cubicBezTo>
                    <a:cubicBezTo>
                      <a:pt x="463956" y="440239"/>
                      <a:pt x="479196" y="455479"/>
                      <a:pt x="479196" y="474529"/>
                    </a:cubicBezTo>
                    <a:cubicBezTo>
                      <a:pt x="479196" y="493579"/>
                      <a:pt x="463956" y="508819"/>
                      <a:pt x="444906" y="508819"/>
                    </a:cubicBezTo>
                    <a:cubicBezTo>
                      <a:pt x="444906" y="508819"/>
                      <a:pt x="444906" y="508819"/>
                      <a:pt x="444906" y="508819"/>
                    </a:cubicBezTo>
                    <a:cubicBezTo>
                      <a:pt x="425856" y="508819"/>
                      <a:pt x="410616" y="493579"/>
                      <a:pt x="410616" y="474529"/>
                    </a:cubicBezTo>
                    <a:close/>
                    <a:moveTo>
                      <a:pt x="534441" y="580257"/>
                    </a:moveTo>
                    <a:cubicBezTo>
                      <a:pt x="527773" y="550729"/>
                      <a:pt x="506818" y="526917"/>
                      <a:pt x="479196" y="515487"/>
                    </a:cubicBezTo>
                    <a:cubicBezTo>
                      <a:pt x="502056" y="496437"/>
                      <a:pt x="504913" y="463099"/>
                      <a:pt x="485863" y="440239"/>
                    </a:cubicBezTo>
                    <a:cubicBezTo>
                      <a:pt x="466813" y="417379"/>
                      <a:pt x="433476" y="414522"/>
                      <a:pt x="410616" y="433572"/>
                    </a:cubicBezTo>
                    <a:cubicBezTo>
                      <a:pt x="387756" y="452622"/>
                      <a:pt x="384898" y="485959"/>
                      <a:pt x="403948" y="508819"/>
                    </a:cubicBezTo>
                    <a:cubicBezTo>
                      <a:pt x="405853" y="511677"/>
                      <a:pt x="408711" y="513582"/>
                      <a:pt x="410616" y="515487"/>
                    </a:cubicBezTo>
                    <a:cubicBezTo>
                      <a:pt x="382993" y="526917"/>
                      <a:pt x="362038" y="550729"/>
                      <a:pt x="355371" y="580257"/>
                    </a:cubicBezTo>
                    <a:cubicBezTo>
                      <a:pt x="307746" y="530727"/>
                      <a:pt x="309651" y="452622"/>
                      <a:pt x="359181" y="404997"/>
                    </a:cubicBezTo>
                    <a:cubicBezTo>
                      <a:pt x="408711" y="357372"/>
                      <a:pt x="486816" y="359277"/>
                      <a:pt x="534441" y="408807"/>
                    </a:cubicBezTo>
                    <a:cubicBezTo>
                      <a:pt x="580161" y="456432"/>
                      <a:pt x="580161" y="532632"/>
                      <a:pt x="534441" y="580257"/>
                    </a:cubicBezTo>
                    <a:close/>
                    <a:moveTo>
                      <a:pt x="574446" y="435477"/>
                    </a:moveTo>
                    <a:cubicBezTo>
                      <a:pt x="563016" y="409759"/>
                      <a:pt x="543966" y="388804"/>
                      <a:pt x="521106" y="373564"/>
                    </a:cubicBezTo>
                    <a:lnTo>
                      <a:pt x="598258" y="227832"/>
                    </a:lnTo>
                    <a:cubicBezTo>
                      <a:pt x="624928" y="239262"/>
                      <a:pt x="654456" y="240214"/>
                      <a:pt x="682078" y="231642"/>
                    </a:cubicBezTo>
                    <a:lnTo>
                      <a:pt x="703033" y="295459"/>
                    </a:lnTo>
                    <a:cubicBezTo>
                      <a:pt x="671601" y="313557"/>
                      <a:pt x="656361" y="350704"/>
                      <a:pt x="666838" y="384994"/>
                    </a:cubicBezTo>
                    <a:lnTo>
                      <a:pt x="574446" y="435477"/>
                    </a:lnTo>
                    <a:close/>
                    <a:moveTo>
                      <a:pt x="709701" y="413569"/>
                    </a:moveTo>
                    <a:cubicBezTo>
                      <a:pt x="712558" y="395472"/>
                      <a:pt x="728751" y="383089"/>
                      <a:pt x="746848" y="385947"/>
                    </a:cubicBezTo>
                    <a:cubicBezTo>
                      <a:pt x="761136" y="387852"/>
                      <a:pt x="772566" y="399282"/>
                      <a:pt x="774471" y="413569"/>
                    </a:cubicBezTo>
                    <a:cubicBezTo>
                      <a:pt x="755421" y="425952"/>
                      <a:pt x="729703" y="425952"/>
                      <a:pt x="709701" y="413569"/>
                    </a:cubicBezTo>
                    <a:close/>
                    <a:moveTo>
                      <a:pt x="729703" y="353562"/>
                    </a:moveTo>
                    <a:cubicBezTo>
                      <a:pt x="729703" y="345942"/>
                      <a:pt x="735418" y="340227"/>
                      <a:pt x="743038" y="340227"/>
                    </a:cubicBezTo>
                    <a:cubicBezTo>
                      <a:pt x="750658" y="340227"/>
                      <a:pt x="756373" y="345942"/>
                      <a:pt x="756373" y="353562"/>
                    </a:cubicBezTo>
                    <a:cubicBezTo>
                      <a:pt x="756373" y="361182"/>
                      <a:pt x="750658" y="366897"/>
                      <a:pt x="743038" y="366897"/>
                    </a:cubicBezTo>
                    <a:cubicBezTo>
                      <a:pt x="743038" y="366897"/>
                      <a:pt x="743038" y="366897"/>
                      <a:pt x="743038" y="366897"/>
                    </a:cubicBezTo>
                    <a:cubicBezTo>
                      <a:pt x="735418" y="365944"/>
                      <a:pt x="729703" y="360229"/>
                      <a:pt x="729703" y="353562"/>
                    </a:cubicBezTo>
                    <a:lnTo>
                      <a:pt x="729703" y="353562"/>
                    </a:lnTo>
                    <a:close/>
                    <a:moveTo>
                      <a:pt x="790663" y="398329"/>
                    </a:moveTo>
                    <a:cubicBezTo>
                      <a:pt x="785901" y="387852"/>
                      <a:pt x="778281" y="378327"/>
                      <a:pt x="767803" y="372612"/>
                    </a:cubicBezTo>
                    <a:cubicBezTo>
                      <a:pt x="772566" y="366897"/>
                      <a:pt x="774471" y="360229"/>
                      <a:pt x="774471" y="352609"/>
                    </a:cubicBezTo>
                    <a:cubicBezTo>
                      <a:pt x="774471" y="334512"/>
                      <a:pt x="760183" y="320224"/>
                      <a:pt x="742086" y="320224"/>
                    </a:cubicBezTo>
                    <a:cubicBezTo>
                      <a:pt x="723988" y="320224"/>
                      <a:pt x="709701" y="334512"/>
                      <a:pt x="709701" y="352609"/>
                    </a:cubicBezTo>
                    <a:cubicBezTo>
                      <a:pt x="709701" y="360229"/>
                      <a:pt x="712558" y="366897"/>
                      <a:pt x="716368" y="372612"/>
                    </a:cubicBezTo>
                    <a:cubicBezTo>
                      <a:pt x="705891" y="378327"/>
                      <a:pt x="698271" y="386899"/>
                      <a:pt x="693508" y="398329"/>
                    </a:cubicBezTo>
                    <a:cubicBezTo>
                      <a:pt x="674458" y="371659"/>
                      <a:pt x="680173" y="334512"/>
                      <a:pt x="706843" y="315462"/>
                    </a:cubicBezTo>
                    <a:cubicBezTo>
                      <a:pt x="733513" y="296412"/>
                      <a:pt x="770661" y="302127"/>
                      <a:pt x="789711" y="328797"/>
                    </a:cubicBezTo>
                    <a:cubicBezTo>
                      <a:pt x="805903" y="348799"/>
                      <a:pt x="805903" y="377374"/>
                      <a:pt x="790663" y="398329"/>
                    </a:cubicBezTo>
                    <a:cubicBezTo>
                      <a:pt x="790663" y="398329"/>
                      <a:pt x="790663" y="398329"/>
                      <a:pt x="790663" y="398329"/>
                    </a:cubicBezTo>
                    <a:close/>
                  </a:path>
                </a:pathLst>
              </a:custGeom>
              <a:solidFill>
                <a:srgbClr val="00A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/>
              </a:p>
            </p:txBody>
          </p:sp>
          <p:grpSp>
            <p:nvGrpSpPr>
              <p:cNvPr id="138" name="Gráfico 54" descr="salud mental contorno">
                <a:extLst>
                  <a:ext uri="{FF2B5EF4-FFF2-40B4-BE49-F238E27FC236}">
                    <a16:creationId xmlns:a16="http://schemas.microsoft.com/office/drawing/2014/main" id="{79B40B86-760F-99C6-4910-BB8C143106B1}"/>
                  </a:ext>
                </a:extLst>
              </p:cNvPr>
              <p:cNvGrpSpPr/>
              <p:nvPr/>
            </p:nvGrpSpPr>
            <p:grpSpPr>
              <a:xfrm flipH="1">
                <a:off x="6399827" y="3987173"/>
                <a:ext cx="425423" cy="504764"/>
                <a:chOff x="4599402" y="4694714"/>
                <a:chExt cx="648029" cy="768885"/>
              </a:xfrm>
              <a:solidFill>
                <a:srgbClr val="000000"/>
              </a:solidFill>
            </p:grpSpPr>
            <p:sp>
              <p:nvSpPr>
                <p:cNvPr id="139" name="Forma libre: forma 138">
                  <a:extLst>
                    <a:ext uri="{FF2B5EF4-FFF2-40B4-BE49-F238E27FC236}">
                      <a16:creationId xmlns:a16="http://schemas.microsoft.com/office/drawing/2014/main" id="{04F39963-28E2-E877-E1C9-70634CDD452F}"/>
                    </a:ext>
                  </a:extLst>
                </p:cNvPr>
                <p:cNvSpPr/>
                <p:nvPr/>
              </p:nvSpPr>
              <p:spPr>
                <a:xfrm>
                  <a:off x="4599402" y="4694714"/>
                  <a:ext cx="648029" cy="768885"/>
                </a:xfrm>
                <a:custGeom>
                  <a:avLst/>
                  <a:gdLst>
                    <a:gd name="connsiteX0" fmla="*/ 286455 w 648029"/>
                    <a:gd name="connsiteY0" fmla="*/ 19050 h 768885"/>
                    <a:gd name="connsiteX1" fmla="*/ 553860 w 648029"/>
                    <a:gd name="connsiteY1" fmla="*/ 285931 h 768885"/>
                    <a:gd name="connsiteX2" fmla="*/ 553658 w 648029"/>
                    <a:gd name="connsiteY2" fmla="*/ 296571 h 768885"/>
                    <a:gd name="connsiteX3" fmla="*/ 553646 w 648029"/>
                    <a:gd name="connsiteY3" fmla="*/ 296917 h 768885"/>
                    <a:gd name="connsiteX4" fmla="*/ 553646 w 648029"/>
                    <a:gd name="connsiteY4" fmla="*/ 307109 h 768885"/>
                    <a:gd name="connsiteX5" fmla="*/ 556180 w 648029"/>
                    <a:gd name="connsiteY5" fmla="*/ 311518 h 768885"/>
                    <a:gd name="connsiteX6" fmla="*/ 621903 w 648029"/>
                    <a:gd name="connsiteY6" fmla="*/ 425851 h 768885"/>
                    <a:gd name="connsiteX7" fmla="*/ 622157 w 648029"/>
                    <a:gd name="connsiteY7" fmla="*/ 426292 h 768885"/>
                    <a:gd name="connsiteX8" fmla="*/ 622435 w 648029"/>
                    <a:gd name="connsiteY8" fmla="*/ 426720 h 768885"/>
                    <a:gd name="connsiteX9" fmla="*/ 627252 w 648029"/>
                    <a:gd name="connsiteY9" fmla="*/ 453493 h 768885"/>
                    <a:gd name="connsiteX10" fmla="*/ 613308 w 648029"/>
                    <a:gd name="connsiteY10" fmla="*/ 463999 h 768885"/>
                    <a:gd name="connsiteX11" fmla="*/ 553646 w 648029"/>
                    <a:gd name="connsiteY11" fmla="*/ 463999 h 768885"/>
                    <a:gd name="connsiteX12" fmla="*/ 553646 w 648029"/>
                    <a:gd name="connsiteY12" fmla="*/ 540215 h 768885"/>
                    <a:gd name="connsiteX13" fmla="*/ 526836 w 648029"/>
                    <a:gd name="connsiteY13" fmla="*/ 607730 h 768885"/>
                    <a:gd name="connsiteX14" fmla="*/ 460295 w 648029"/>
                    <a:gd name="connsiteY14" fmla="*/ 635496 h 768885"/>
                    <a:gd name="connsiteX15" fmla="*/ 394572 w 648029"/>
                    <a:gd name="connsiteY15" fmla="*/ 635496 h 768885"/>
                    <a:gd name="connsiteX16" fmla="*/ 394572 w 648029"/>
                    <a:gd name="connsiteY16" fmla="*/ 749836 h 768885"/>
                    <a:gd name="connsiteX17" fmla="*/ 131665 w 648029"/>
                    <a:gd name="connsiteY17" fmla="*/ 749836 h 768885"/>
                    <a:gd name="connsiteX18" fmla="*/ 131665 w 648029"/>
                    <a:gd name="connsiteY18" fmla="*/ 518482 h 768885"/>
                    <a:gd name="connsiteX19" fmla="*/ 124271 w 648029"/>
                    <a:gd name="connsiteY19" fmla="*/ 512762 h 768885"/>
                    <a:gd name="connsiteX20" fmla="*/ 19264 w 648029"/>
                    <a:gd name="connsiteY20" fmla="*/ 297263 h 768885"/>
                    <a:gd name="connsiteX21" fmla="*/ 19264 w 648029"/>
                    <a:gd name="connsiteY21" fmla="*/ 296922 h 768885"/>
                    <a:gd name="connsiteX22" fmla="*/ 19252 w 648029"/>
                    <a:gd name="connsiteY22" fmla="*/ 296575 h 768885"/>
                    <a:gd name="connsiteX23" fmla="*/ 275820 w 648029"/>
                    <a:gd name="connsiteY23" fmla="*/ 19252 h 768885"/>
                    <a:gd name="connsiteX24" fmla="*/ 286455 w 648029"/>
                    <a:gd name="connsiteY24" fmla="*/ 19050 h 768885"/>
                    <a:gd name="connsiteX25" fmla="*/ 286455 w 648029"/>
                    <a:gd name="connsiteY25" fmla="*/ 0 h 768885"/>
                    <a:gd name="connsiteX26" fmla="*/ 0 w 648029"/>
                    <a:gd name="connsiteY26" fmla="*/ 285939 h 768885"/>
                    <a:gd name="connsiteX27" fmla="*/ 214 w 648029"/>
                    <a:gd name="connsiteY27" fmla="*/ 297263 h 768885"/>
                    <a:gd name="connsiteX28" fmla="*/ 112615 w 648029"/>
                    <a:gd name="connsiteY28" fmla="*/ 527831 h 768885"/>
                    <a:gd name="connsiteX29" fmla="*/ 112615 w 648029"/>
                    <a:gd name="connsiteY29" fmla="*/ 768886 h 768885"/>
                    <a:gd name="connsiteX30" fmla="*/ 413620 w 648029"/>
                    <a:gd name="connsiteY30" fmla="*/ 768886 h 768885"/>
                    <a:gd name="connsiteX31" fmla="*/ 413620 w 648029"/>
                    <a:gd name="connsiteY31" fmla="*/ 654549 h 768885"/>
                    <a:gd name="connsiteX32" fmla="*/ 460293 w 648029"/>
                    <a:gd name="connsiteY32" fmla="*/ 654549 h 768885"/>
                    <a:gd name="connsiteX33" fmla="*/ 540303 w 648029"/>
                    <a:gd name="connsiteY33" fmla="*/ 621202 h 768885"/>
                    <a:gd name="connsiteX34" fmla="*/ 572688 w 648029"/>
                    <a:gd name="connsiteY34" fmla="*/ 540218 h 768885"/>
                    <a:gd name="connsiteX35" fmla="*/ 572688 w 648029"/>
                    <a:gd name="connsiteY35" fmla="*/ 483052 h 768885"/>
                    <a:gd name="connsiteX36" fmla="*/ 614598 w 648029"/>
                    <a:gd name="connsiteY36" fmla="*/ 483052 h 768885"/>
                    <a:gd name="connsiteX37" fmla="*/ 638410 w 648029"/>
                    <a:gd name="connsiteY37" fmla="*/ 416359 h 768885"/>
                    <a:gd name="connsiteX38" fmla="*/ 572688 w 648029"/>
                    <a:gd name="connsiteY38" fmla="*/ 302026 h 768885"/>
                    <a:gd name="connsiteX39" fmla="*/ 572688 w 648029"/>
                    <a:gd name="connsiteY39" fmla="*/ 297263 h 768885"/>
                    <a:gd name="connsiteX40" fmla="*/ 297772 w 648029"/>
                    <a:gd name="connsiteY40" fmla="*/ 214 h 768885"/>
                    <a:gd name="connsiteX41" fmla="*/ 286455 w 648029"/>
                    <a:gd name="connsiteY41" fmla="*/ 0 h 76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648029" h="768885">
                      <a:moveTo>
                        <a:pt x="286455" y="19050"/>
                      </a:moveTo>
                      <a:cubicBezTo>
                        <a:pt x="433993" y="18906"/>
                        <a:pt x="553715" y="138393"/>
                        <a:pt x="553860" y="285931"/>
                      </a:cubicBezTo>
                      <a:cubicBezTo>
                        <a:pt x="553863" y="289478"/>
                        <a:pt x="553796" y="293026"/>
                        <a:pt x="553658" y="296571"/>
                      </a:cubicBezTo>
                      <a:lnTo>
                        <a:pt x="553646" y="296917"/>
                      </a:lnTo>
                      <a:lnTo>
                        <a:pt x="553646" y="307109"/>
                      </a:lnTo>
                      <a:lnTo>
                        <a:pt x="556180" y="311518"/>
                      </a:lnTo>
                      <a:lnTo>
                        <a:pt x="621903" y="425851"/>
                      </a:lnTo>
                      <a:lnTo>
                        <a:pt x="622157" y="426292"/>
                      </a:lnTo>
                      <a:lnTo>
                        <a:pt x="622435" y="426720"/>
                      </a:lnTo>
                      <a:cubicBezTo>
                        <a:pt x="628622" y="434183"/>
                        <a:pt x="630450" y="444341"/>
                        <a:pt x="627252" y="453493"/>
                      </a:cubicBezTo>
                      <a:cubicBezTo>
                        <a:pt x="624559" y="459029"/>
                        <a:pt x="619373" y="462937"/>
                        <a:pt x="613308" y="463999"/>
                      </a:cubicBezTo>
                      <a:lnTo>
                        <a:pt x="553646" y="463999"/>
                      </a:lnTo>
                      <a:lnTo>
                        <a:pt x="553646" y="540215"/>
                      </a:lnTo>
                      <a:cubicBezTo>
                        <a:pt x="553748" y="565336"/>
                        <a:pt x="544143" y="589523"/>
                        <a:pt x="526836" y="607730"/>
                      </a:cubicBezTo>
                      <a:cubicBezTo>
                        <a:pt x="509255" y="625503"/>
                        <a:pt x="485294" y="635501"/>
                        <a:pt x="460295" y="635496"/>
                      </a:cubicBezTo>
                      <a:lnTo>
                        <a:pt x="394572" y="635496"/>
                      </a:lnTo>
                      <a:lnTo>
                        <a:pt x="394572" y="749836"/>
                      </a:lnTo>
                      <a:lnTo>
                        <a:pt x="131665" y="749836"/>
                      </a:lnTo>
                      <a:lnTo>
                        <a:pt x="131665" y="518482"/>
                      </a:lnTo>
                      <a:lnTo>
                        <a:pt x="124271" y="512762"/>
                      </a:lnTo>
                      <a:cubicBezTo>
                        <a:pt x="57581" y="461233"/>
                        <a:pt x="18749" y="381540"/>
                        <a:pt x="19264" y="297263"/>
                      </a:cubicBezTo>
                      <a:lnTo>
                        <a:pt x="19264" y="296922"/>
                      </a:lnTo>
                      <a:lnTo>
                        <a:pt x="19252" y="296575"/>
                      </a:lnTo>
                      <a:cubicBezTo>
                        <a:pt x="13521" y="149145"/>
                        <a:pt x="128390" y="24983"/>
                        <a:pt x="275820" y="19252"/>
                      </a:cubicBezTo>
                      <a:cubicBezTo>
                        <a:pt x="279364" y="19114"/>
                        <a:pt x="282909" y="19047"/>
                        <a:pt x="286455" y="19050"/>
                      </a:cubicBezTo>
                      <a:moveTo>
                        <a:pt x="286455" y="0"/>
                      </a:moveTo>
                      <a:cubicBezTo>
                        <a:pt x="128393" y="-142"/>
                        <a:pt x="143" y="127877"/>
                        <a:pt x="0" y="285939"/>
                      </a:cubicBezTo>
                      <a:cubicBezTo>
                        <a:pt x="-3" y="289714"/>
                        <a:pt x="69" y="293490"/>
                        <a:pt x="214" y="297263"/>
                      </a:cubicBezTo>
                      <a:cubicBezTo>
                        <a:pt x="-155" y="387404"/>
                        <a:pt x="41377" y="472599"/>
                        <a:pt x="112615" y="527831"/>
                      </a:cubicBezTo>
                      <a:lnTo>
                        <a:pt x="112615" y="768886"/>
                      </a:lnTo>
                      <a:lnTo>
                        <a:pt x="413620" y="768886"/>
                      </a:lnTo>
                      <a:lnTo>
                        <a:pt x="413620" y="654549"/>
                      </a:lnTo>
                      <a:lnTo>
                        <a:pt x="460293" y="654549"/>
                      </a:lnTo>
                      <a:cubicBezTo>
                        <a:pt x="490332" y="654494"/>
                        <a:pt x="519116" y="642498"/>
                        <a:pt x="540303" y="621202"/>
                      </a:cubicBezTo>
                      <a:cubicBezTo>
                        <a:pt x="561201" y="599434"/>
                        <a:pt x="572814" y="570393"/>
                        <a:pt x="572688" y="540218"/>
                      </a:cubicBezTo>
                      <a:lnTo>
                        <a:pt x="572688" y="483052"/>
                      </a:lnTo>
                      <a:lnTo>
                        <a:pt x="614598" y="483052"/>
                      </a:lnTo>
                      <a:cubicBezTo>
                        <a:pt x="639363" y="480194"/>
                        <a:pt x="661270" y="451610"/>
                        <a:pt x="638410" y="416359"/>
                      </a:cubicBezTo>
                      <a:lnTo>
                        <a:pt x="572688" y="302026"/>
                      </a:lnTo>
                      <a:lnTo>
                        <a:pt x="572688" y="297263"/>
                      </a:lnTo>
                      <a:cubicBezTo>
                        <a:pt x="578799" y="139319"/>
                        <a:pt x="455715" y="6326"/>
                        <a:pt x="297772" y="214"/>
                      </a:cubicBezTo>
                      <a:cubicBezTo>
                        <a:pt x="294001" y="68"/>
                        <a:pt x="290228" y="-3"/>
                        <a:pt x="2864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b="1"/>
                </a:p>
              </p:txBody>
            </p:sp>
            <p:sp>
              <p:nvSpPr>
                <p:cNvPr id="140" name="Forma libre: forma 139">
                  <a:extLst>
                    <a:ext uri="{FF2B5EF4-FFF2-40B4-BE49-F238E27FC236}">
                      <a16:creationId xmlns:a16="http://schemas.microsoft.com/office/drawing/2014/main" id="{DB29798C-4324-33E4-885F-E647430DF3CE}"/>
                    </a:ext>
                  </a:extLst>
                </p:cNvPr>
                <p:cNvSpPr/>
                <p:nvPr/>
              </p:nvSpPr>
              <p:spPr>
                <a:xfrm>
                  <a:off x="4647991" y="4902587"/>
                  <a:ext cx="250053" cy="257514"/>
                </a:xfrm>
                <a:custGeom>
                  <a:avLst/>
                  <a:gdLst>
                    <a:gd name="connsiteX0" fmla="*/ 125941 w 250053"/>
                    <a:gd name="connsiteY0" fmla="*/ 257514 h 257514"/>
                    <a:gd name="connsiteX1" fmla="*/ 79701 w 250053"/>
                    <a:gd name="connsiteY1" fmla="*/ 221541 h 257514"/>
                    <a:gd name="connsiteX2" fmla="*/ 73837 w 250053"/>
                    <a:gd name="connsiteY2" fmla="*/ 202554 h 257514"/>
                    <a:gd name="connsiteX3" fmla="*/ 98370 w 250053"/>
                    <a:gd name="connsiteY3" fmla="*/ 182444 h 257514"/>
                    <a:gd name="connsiteX4" fmla="*/ 105588 w 250053"/>
                    <a:gd name="connsiteY4" fmla="*/ 176412 h 257514"/>
                    <a:gd name="connsiteX5" fmla="*/ 100142 w 250053"/>
                    <a:gd name="connsiteY5" fmla="*/ 159798 h 257514"/>
                    <a:gd name="connsiteX6" fmla="*/ 98133 w 250053"/>
                    <a:gd name="connsiteY6" fmla="*/ 158231 h 257514"/>
                    <a:gd name="connsiteX7" fmla="*/ 81594 w 250053"/>
                    <a:gd name="connsiteY7" fmla="*/ 157215 h 257514"/>
                    <a:gd name="connsiteX8" fmla="*/ 77372 w 250053"/>
                    <a:gd name="connsiteY8" fmla="*/ 166086 h 257514"/>
                    <a:gd name="connsiteX9" fmla="*/ 63870 w 250053"/>
                    <a:gd name="connsiteY9" fmla="*/ 194824 h 257514"/>
                    <a:gd name="connsiteX10" fmla="*/ 44058 w 250053"/>
                    <a:gd name="connsiteY10" fmla="*/ 193777 h 257514"/>
                    <a:gd name="connsiteX11" fmla="*/ 0 w 250053"/>
                    <a:gd name="connsiteY11" fmla="*/ 159493 h 257514"/>
                    <a:gd name="connsiteX12" fmla="*/ 47542 w 250053"/>
                    <a:gd name="connsiteY12" fmla="*/ 98403 h 257514"/>
                    <a:gd name="connsiteX13" fmla="*/ 38506 w 250053"/>
                    <a:gd name="connsiteY13" fmla="*/ 94688 h 257514"/>
                    <a:gd name="connsiteX14" fmla="*/ 10428 w 250053"/>
                    <a:gd name="connsiteY14" fmla="*/ 81464 h 257514"/>
                    <a:gd name="connsiteX15" fmla="*/ 12605 w 250053"/>
                    <a:gd name="connsiteY15" fmla="*/ 43541 h 257514"/>
                    <a:gd name="connsiteX16" fmla="*/ 14409 w 250053"/>
                    <a:gd name="connsiteY16" fmla="*/ 41206 h 257514"/>
                    <a:gd name="connsiteX17" fmla="*/ 51499 w 250053"/>
                    <a:gd name="connsiteY17" fmla="*/ 29422 h 257514"/>
                    <a:gd name="connsiteX18" fmla="*/ 70930 w 250053"/>
                    <a:gd name="connsiteY18" fmla="*/ 53023 h 257514"/>
                    <a:gd name="connsiteX19" fmla="*/ 76762 w 250053"/>
                    <a:gd name="connsiteY19" fmla="*/ 60854 h 257514"/>
                    <a:gd name="connsiteX20" fmla="*/ 124101 w 250053"/>
                    <a:gd name="connsiteY20" fmla="*/ 0 h 257514"/>
                    <a:gd name="connsiteX21" fmla="*/ 167941 w 250053"/>
                    <a:gd name="connsiteY21" fmla="*/ 34123 h 257514"/>
                    <a:gd name="connsiteX22" fmla="*/ 173801 w 250053"/>
                    <a:gd name="connsiteY22" fmla="*/ 53120 h 257514"/>
                    <a:gd name="connsiteX23" fmla="*/ 149272 w 250053"/>
                    <a:gd name="connsiteY23" fmla="*/ 73198 h 257514"/>
                    <a:gd name="connsiteX24" fmla="*/ 142059 w 250053"/>
                    <a:gd name="connsiteY24" fmla="*/ 79239 h 257514"/>
                    <a:gd name="connsiteX25" fmla="*/ 147500 w 250053"/>
                    <a:gd name="connsiteY25" fmla="*/ 95855 h 257514"/>
                    <a:gd name="connsiteX26" fmla="*/ 149501 w 250053"/>
                    <a:gd name="connsiteY26" fmla="*/ 97420 h 257514"/>
                    <a:gd name="connsiteX27" fmla="*/ 166067 w 250053"/>
                    <a:gd name="connsiteY27" fmla="*/ 98422 h 257514"/>
                    <a:gd name="connsiteX28" fmla="*/ 170295 w 250053"/>
                    <a:gd name="connsiteY28" fmla="*/ 89564 h 257514"/>
                    <a:gd name="connsiteX29" fmla="*/ 183759 w 250053"/>
                    <a:gd name="connsiteY29" fmla="*/ 60826 h 257514"/>
                    <a:gd name="connsiteX30" fmla="*/ 203595 w 250053"/>
                    <a:gd name="connsiteY30" fmla="*/ 61865 h 257514"/>
                    <a:gd name="connsiteX31" fmla="*/ 250053 w 250053"/>
                    <a:gd name="connsiteY31" fmla="*/ 98019 h 257514"/>
                    <a:gd name="connsiteX32" fmla="*/ 202498 w 250053"/>
                    <a:gd name="connsiteY32" fmla="*/ 159133 h 257514"/>
                    <a:gd name="connsiteX33" fmla="*/ 211521 w 250053"/>
                    <a:gd name="connsiteY33" fmla="*/ 162861 h 257514"/>
                    <a:gd name="connsiteX34" fmla="*/ 211529 w 250053"/>
                    <a:gd name="connsiteY34" fmla="*/ 162861 h 257514"/>
                    <a:gd name="connsiteX35" fmla="*/ 239607 w 250053"/>
                    <a:gd name="connsiteY35" fmla="*/ 176087 h 257514"/>
                    <a:gd name="connsiteX36" fmla="*/ 237435 w 250053"/>
                    <a:gd name="connsiteY36" fmla="*/ 214010 h 257514"/>
                    <a:gd name="connsiteX37" fmla="*/ 235598 w 250053"/>
                    <a:gd name="connsiteY37" fmla="*/ 216368 h 257514"/>
                    <a:gd name="connsiteX38" fmla="*/ 198535 w 250053"/>
                    <a:gd name="connsiteY38" fmla="*/ 228125 h 257514"/>
                    <a:gd name="connsiteX39" fmla="*/ 179104 w 250053"/>
                    <a:gd name="connsiteY39" fmla="*/ 204527 h 257514"/>
                    <a:gd name="connsiteX40" fmla="*/ 173272 w 250053"/>
                    <a:gd name="connsiteY40" fmla="*/ 196692 h 257514"/>
                    <a:gd name="connsiteX41" fmla="*/ 92352 w 250053"/>
                    <a:gd name="connsiteY41" fmla="*/ 207240 h 257514"/>
                    <a:gd name="connsiteX42" fmla="*/ 122599 w 250053"/>
                    <a:gd name="connsiteY42" fmla="*/ 230780 h 257514"/>
                    <a:gd name="connsiteX43" fmla="*/ 158985 w 250053"/>
                    <a:gd name="connsiteY43" fmla="*/ 184032 h 257514"/>
                    <a:gd name="connsiteX44" fmla="*/ 177928 w 250053"/>
                    <a:gd name="connsiteY44" fmla="*/ 178160 h 257514"/>
                    <a:gd name="connsiteX45" fmla="*/ 198075 w 250053"/>
                    <a:gd name="connsiteY45" fmla="*/ 202701 h 257514"/>
                    <a:gd name="connsiteX46" fmla="*/ 204089 w 250053"/>
                    <a:gd name="connsiteY46" fmla="*/ 209896 h 257514"/>
                    <a:gd name="connsiteX47" fmla="*/ 220726 w 250053"/>
                    <a:gd name="connsiteY47" fmla="*/ 204467 h 257514"/>
                    <a:gd name="connsiteX48" fmla="*/ 222274 w 250053"/>
                    <a:gd name="connsiteY48" fmla="*/ 202473 h 257514"/>
                    <a:gd name="connsiteX49" fmla="*/ 223302 w 250053"/>
                    <a:gd name="connsiteY49" fmla="*/ 185912 h 257514"/>
                    <a:gd name="connsiteX50" fmla="*/ 214419 w 250053"/>
                    <a:gd name="connsiteY50" fmla="*/ 181682 h 257514"/>
                    <a:gd name="connsiteX51" fmla="*/ 185691 w 250053"/>
                    <a:gd name="connsiteY51" fmla="*/ 168185 h 257514"/>
                    <a:gd name="connsiteX52" fmla="*/ 186739 w 250053"/>
                    <a:gd name="connsiteY52" fmla="*/ 148373 h 257514"/>
                    <a:gd name="connsiteX53" fmla="*/ 223327 w 250053"/>
                    <a:gd name="connsiteY53" fmla="*/ 101346 h 257514"/>
                    <a:gd name="connsiteX54" fmla="*/ 192840 w 250053"/>
                    <a:gd name="connsiteY54" fmla="*/ 77621 h 257514"/>
                    <a:gd name="connsiteX55" fmla="*/ 189126 w 250053"/>
                    <a:gd name="connsiteY55" fmla="*/ 86656 h 257514"/>
                    <a:gd name="connsiteX56" fmla="*/ 175922 w 250053"/>
                    <a:gd name="connsiteY56" fmla="*/ 114722 h 257514"/>
                    <a:gd name="connsiteX57" fmla="*/ 137975 w 250053"/>
                    <a:gd name="connsiteY57" fmla="*/ 112573 h 257514"/>
                    <a:gd name="connsiteX58" fmla="*/ 135603 w 250053"/>
                    <a:gd name="connsiteY58" fmla="*/ 110724 h 257514"/>
                    <a:gd name="connsiteX59" fmla="*/ 123837 w 250053"/>
                    <a:gd name="connsiteY59" fmla="*/ 73698 h 257514"/>
                    <a:gd name="connsiteX60" fmla="*/ 147459 w 250053"/>
                    <a:gd name="connsiteY60" fmla="*/ 54233 h 257514"/>
                    <a:gd name="connsiteX61" fmla="*/ 155296 w 250053"/>
                    <a:gd name="connsiteY61" fmla="*/ 48417 h 257514"/>
                    <a:gd name="connsiteX62" fmla="*/ 127443 w 250053"/>
                    <a:gd name="connsiteY62" fmla="*/ 26736 h 257514"/>
                    <a:gd name="connsiteX63" fmla="*/ 91057 w 250053"/>
                    <a:gd name="connsiteY63" fmla="*/ 73503 h 257514"/>
                    <a:gd name="connsiteX64" fmla="*/ 72114 w 250053"/>
                    <a:gd name="connsiteY64" fmla="*/ 79370 h 257514"/>
                    <a:gd name="connsiteX65" fmla="*/ 51971 w 250053"/>
                    <a:gd name="connsiteY65" fmla="*/ 54834 h 257514"/>
                    <a:gd name="connsiteX66" fmla="*/ 45953 w 250053"/>
                    <a:gd name="connsiteY66" fmla="*/ 47639 h 257514"/>
                    <a:gd name="connsiteX67" fmla="*/ 29312 w 250053"/>
                    <a:gd name="connsiteY67" fmla="*/ 53069 h 257514"/>
                    <a:gd name="connsiteX68" fmla="*/ 27788 w 250053"/>
                    <a:gd name="connsiteY68" fmla="*/ 55038 h 257514"/>
                    <a:gd name="connsiteX69" fmla="*/ 26740 w 250053"/>
                    <a:gd name="connsiteY69" fmla="*/ 71620 h 257514"/>
                    <a:gd name="connsiteX70" fmla="*/ 35614 w 250053"/>
                    <a:gd name="connsiteY70" fmla="*/ 75850 h 257514"/>
                    <a:gd name="connsiteX71" fmla="*/ 64370 w 250053"/>
                    <a:gd name="connsiteY71" fmla="*/ 89360 h 257514"/>
                    <a:gd name="connsiteX72" fmla="*/ 63296 w 250053"/>
                    <a:gd name="connsiteY72" fmla="*/ 109172 h 257514"/>
                    <a:gd name="connsiteX73" fmla="*/ 26736 w 250053"/>
                    <a:gd name="connsiteY73" fmla="*/ 156151 h 257514"/>
                    <a:gd name="connsiteX74" fmla="*/ 54813 w 250053"/>
                    <a:gd name="connsiteY74" fmla="*/ 178000 h 257514"/>
                    <a:gd name="connsiteX75" fmla="*/ 58543 w 250053"/>
                    <a:gd name="connsiteY75" fmla="*/ 168973 h 257514"/>
                    <a:gd name="connsiteX76" fmla="*/ 71751 w 250053"/>
                    <a:gd name="connsiteY76" fmla="*/ 140898 h 257514"/>
                    <a:gd name="connsiteX77" fmla="*/ 109665 w 250053"/>
                    <a:gd name="connsiteY77" fmla="*/ 143066 h 257514"/>
                    <a:gd name="connsiteX78" fmla="*/ 112037 w 250053"/>
                    <a:gd name="connsiteY78" fmla="*/ 144914 h 257514"/>
                    <a:gd name="connsiteX79" fmla="*/ 123814 w 250053"/>
                    <a:gd name="connsiteY79" fmla="*/ 181942 h 257514"/>
                    <a:gd name="connsiteX80" fmla="*/ 100192 w 250053"/>
                    <a:gd name="connsiteY80" fmla="*/ 201397 h 257514"/>
                    <a:gd name="connsiteX81" fmla="*/ 92352 w 250053"/>
                    <a:gd name="connsiteY81" fmla="*/ 207240 h 257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50053" h="257514">
                      <a:moveTo>
                        <a:pt x="125941" y="257514"/>
                      </a:moveTo>
                      <a:lnTo>
                        <a:pt x="79701" y="221541"/>
                      </a:lnTo>
                      <a:cubicBezTo>
                        <a:pt x="73919" y="217096"/>
                        <a:pt x="71568" y="209486"/>
                        <a:pt x="73837" y="202554"/>
                      </a:cubicBezTo>
                      <a:cubicBezTo>
                        <a:pt x="77532" y="191735"/>
                        <a:pt x="87037" y="183944"/>
                        <a:pt x="98370" y="182444"/>
                      </a:cubicBezTo>
                      <a:cubicBezTo>
                        <a:pt x="101850" y="182261"/>
                        <a:pt x="104790" y="179803"/>
                        <a:pt x="105588" y="176412"/>
                      </a:cubicBezTo>
                      <a:cubicBezTo>
                        <a:pt x="107207" y="170284"/>
                        <a:pt x="105074" y="163778"/>
                        <a:pt x="100142" y="159798"/>
                      </a:cubicBezTo>
                      <a:lnTo>
                        <a:pt x="98133" y="158231"/>
                      </a:lnTo>
                      <a:cubicBezTo>
                        <a:pt x="93292" y="154691"/>
                        <a:pt x="86833" y="154294"/>
                        <a:pt x="81594" y="157215"/>
                      </a:cubicBezTo>
                      <a:cubicBezTo>
                        <a:pt x="78374" y="158907"/>
                        <a:pt x="76654" y="162520"/>
                        <a:pt x="77372" y="166086"/>
                      </a:cubicBezTo>
                      <a:cubicBezTo>
                        <a:pt x="78707" y="177455"/>
                        <a:pt x="73473" y="188595"/>
                        <a:pt x="63870" y="194824"/>
                      </a:cubicBezTo>
                      <a:cubicBezTo>
                        <a:pt x="57714" y="198719"/>
                        <a:pt x="49769" y="198299"/>
                        <a:pt x="44058" y="193777"/>
                      </a:cubicBezTo>
                      <a:lnTo>
                        <a:pt x="0" y="159493"/>
                      </a:lnTo>
                      <a:lnTo>
                        <a:pt x="47542" y="98403"/>
                      </a:lnTo>
                      <a:cubicBezTo>
                        <a:pt x="45190" y="95943"/>
                        <a:pt x="41907" y="94595"/>
                        <a:pt x="38506" y="94688"/>
                      </a:cubicBezTo>
                      <a:cubicBezTo>
                        <a:pt x="27298" y="96619"/>
                        <a:pt x="16078" y="91334"/>
                        <a:pt x="10428" y="81464"/>
                      </a:cubicBezTo>
                      <a:cubicBezTo>
                        <a:pt x="3493" y="69528"/>
                        <a:pt x="4350" y="54605"/>
                        <a:pt x="12605" y="43541"/>
                      </a:cubicBezTo>
                      <a:lnTo>
                        <a:pt x="14409" y="41206"/>
                      </a:lnTo>
                      <a:cubicBezTo>
                        <a:pt x="23284" y="30185"/>
                        <a:pt x="37891" y="25544"/>
                        <a:pt x="51499" y="29422"/>
                      </a:cubicBezTo>
                      <a:cubicBezTo>
                        <a:pt x="62282" y="32438"/>
                        <a:pt x="70040" y="41860"/>
                        <a:pt x="70930" y="53023"/>
                      </a:cubicBezTo>
                      <a:cubicBezTo>
                        <a:pt x="71673" y="56343"/>
                        <a:pt x="73793" y="59191"/>
                        <a:pt x="76762" y="60854"/>
                      </a:cubicBezTo>
                      <a:lnTo>
                        <a:pt x="124101" y="0"/>
                      </a:lnTo>
                      <a:lnTo>
                        <a:pt x="167941" y="34123"/>
                      </a:lnTo>
                      <a:cubicBezTo>
                        <a:pt x="173729" y="38570"/>
                        <a:pt x="176079" y="46186"/>
                        <a:pt x="173801" y="53120"/>
                      </a:cubicBezTo>
                      <a:cubicBezTo>
                        <a:pt x="170106" y="63931"/>
                        <a:pt x="160600" y="71712"/>
                        <a:pt x="149272" y="73198"/>
                      </a:cubicBezTo>
                      <a:cubicBezTo>
                        <a:pt x="145793" y="73387"/>
                        <a:pt x="142856" y="75848"/>
                        <a:pt x="142059" y="79239"/>
                      </a:cubicBezTo>
                      <a:cubicBezTo>
                        <a:pt x="140440" y="85366"/>
                        <a:pt x="142571" y="91872"/>
                        <a:pt x="147500" y="95855"/>
                      </a:cubicBezTo>
                      <a:lnTo>
                        <a:pt x="149501" y="97420"/>
                      </a:lnTo>
                      <a:cubicBezTo>
                        <a:pt x="154352" y="100965"/>
                        <a:pt x="160825" y="101356"/>
                        <a:pt x="166067" y="98422"/>
                      </a:cubicBezTo>
                      <a:cubicBezTo>
                        <a:pt x="169289" y="96737"/>
                        <a:pt x="171011" y="93128"/>
                        <a:pt x="170295" y="89564"/>
                      </a:cubicBezTo>
                      <a:cubicBezTo>
                        <a:pt x="168952" y="78203"/>
                        <a:pt x="174170" y="67065"/>
                        <a:pt x="183759" y="60826"/>
                      </a:cubicBezTo>
                      <a:cubicBezTo>
                        <a:pt x="189921" y="56924"/>
                        <a:pt x="197875" y="57341"/>
                        <a:pt x="203595" y="61865"/>
                      </a:cubicBezTo>
                      <a:lnTo>
                        <a:pt x="250053" y="98019"/>
                      </a:lnTo>
                      <a:lnTo>
                        <a:pt x="202498" y="159133"/>
                      </a:lnTo>
                      <a:cubicBezTo>
                        <a:pt x="204847" y="161591"/>
                        <a:pt x="208122" y="162944"/>
                        <a:pt x="211521" y="162861"/>
                      </a:cubicBezTo>
                      <a:lnTo>
                        <a:pt x="211529" y="162861"/>
                      </a:lnTo>
                      <a:cubicBezTo>
                        <a:pt x="222735" y="160946"/>
                        <a:pt x="233947" y="166226"/>
                        <a:pt x="239607" y="176087"/>
                      </a:cubicBezTo>
                      <a:cubicBezTo>
                        <a:pt x="246542" y="188023"/>
                        <a:pt x="245688" y="202943"/>
                        <a:pt x="237435" y="214010"/>
                      </a:cubicBezTo>
                      <a:lnTo>
                        <a:pt x="235598" y="216368"/>
                      </a:lnTo>
                      <a:cubicBezTo>
                        <a:pt x="226725" y="227372"/>
                        <a:pt x="212129" y="232002"/>
                        <a:pt x="198535" y="228125"/>
                      </a:cubicBezTo>
                      <a:cubicBezTo>
                        <a:pt x="187751" y="225111"/>
                        <a:pt x="179993" y="215689"/>
                        <a:pt x="179104" y="204527"/>
                      </a:cubicBezTo>
                      <a:cubicBezTo>
                        <a:pt x="178360" y="201205"/>
                        <a:pt x="176240" y="198357"/>
                        <a:pt x="173272" y="196692"/>
                      </a:cubicBezTo>
                      <a:close/>
                      <a:moveTo>
                        <a:pt x="92352" y="207240"/>
                      </a:moveTo>
                      <a:lnTo>
                        <a:pt x="122599" y="230780"/>
                      </a:lnTo>
                      <a:lnTo>
                        <a:pt x="158985" y="184032"/>
                      </a:lnTo>
                      <a:cubicBezTo>
                        <a:pt x="163412" y="178251"/>
                        <a:pt x="171007" y="175896"/>
                        <a:pt x="177928" y="178160"/>
                      </a:cubicBezTo>
                      <a:cubicBezTo>
                        <a:pt x="188763" y="181845"/>
                        <a:pt x="196571" y="191355"/>
                        <a:pt x="198075" y="202701"/>
                      </a:cubicBezTo>
                      <a:cubicBezTo>
                        <a:pt x="198257" y="206170"/>
                        <a:pt x="200708" y="209101"/>
                        <a:pt x="204089" y="209896"/>
                      </a:cubicBezTo>
                      <a:cubicBezTo>
                        <a:pt x="210220" y="211517"/>
                        <a:pt x="216732" y="209392"/>
                        <a:pt x="220726" y="204467"/>
                      </a:cubicBezTo>
                      <a:lnTo>
                        <a:pt x="222274" y="202473"/>
                      </a:lnTo>
                      <a:cubicBezTo>
                        <a:pt x="225827" y="197628"/>
                        <a:pt x="226228" y="191158"/>
                        <a:pt x="223302" y="185912"/>
                      </a:cubicBezTo>
                      <a:cubicBezTo>
                        <a:pt x="221603" y="182692"/>
                        <a:pt x="217990" y="180972"/>
                        <a:pt x="214419" y="181682"/>
                      </a:cubicBezTo>
                      <a:cubicBezTo>
                        <a:pt x="203056" y="183010"/>
                        <a:pt x="191922" y="177780"/>
                        <a:pt x="185691" y="168185"/>
                      </a:cubicBezTo>
                      <a:cubicBezTo>
                        <a:pt x="181796" y="162029"/>
                        <a:pt x="182216" y="154084"/>
                        <a:pt x="186739" y="148373"/>
                      </a:cubicBezTo>
                      <a:lnTo>
                        <a:pt x="223327" y="101346"/>
                      </a:lnTo>
                      <a:lnTo>
                        <a:pt x="192840" y="77621"/>
                      </a:lnTo>
                      <a:cubicBezTo>
                        <a:pt x="190377" y="79970"/>
                        <a:pt x="189026" y="83253"/>
                        <a:pt x="189126" y="86656"/>
                      </a:cubicBezTo>
                      <a:cubicBezTo>
                        <a:pt x="191047" y="97854"/>
                        <a:pt x="185774" y="109062"/>
                        <a:pt x="175922" y="114722"/>
                      </a:cubicBezTo>
                      <a:cubicBezTo>
                        <a:pt x="163984" y="121671"/>
                        <a:pt x="149052" y="120826"/>
                        <a:pt x="137975" y="112573"/>
                      </a:cubicBezTo>
                      <a:lnTo>
                        <a:pt x="135603" y="110724"/>
                      </a:lnTo>
                      <a:cubicBezTo>
                        <a:pt x="124600" y="101865"/>
                        <a:pt x="119967" y="87282"/>
                        <a:pt x="123837" y="73698"/>
                      </a:cubicBezTo>
                      <a:cubicBezTo>
                        <a:pt x="126853" y="62899"/>
                        <a:pt x="136284" y="55129"/>
                        <a:pt x="147459" y="54233"/>
                      </a:cubicBezTo>
                      <a:cubicBezTo>
                        <a:pt x="150780" y="53497"/>
                        <a:pt x="153630" y="51383"/>
                        <a:pt x="155296" y="48417"/>
                      </a:cubicBezTo>
                      <a:lnTo>
                        <a:pt x="127443" y="26736"/>
                      </a:lnTo>
                      <a:lnTo>
                        <a:pt x="91057" y="73503"/>
                      </a:lnTo>
                      <a:cubicBezTo>
                        <a:pt x="86632" y="79287"/>
                        <a:pt x="79034" y="81640"/>
                        <a:pt x="72114" y="79370"/>
                      </a:cubicBezTo>
                      <a:cubicBezTo>
                        <a:pt x="61281" y="75686"/>
                        <a:pt x="53475" y="66177"/>
                        <a:pt x="51971" y="54834"/>
                      </a:cubicBezTo>
                      <a:cubicBezTo>
                        <a:pt x="51789" y="51364"/>
                        <a:pt x="49337" y="48432"/>
                        <a:pt x="45953" y="47639"/>
                      </a:cubicBezTo>
                      <a:cubicBezTo>
                        <a:pt x="39821" y="46016"/>
                        <a:pt x="33307" y="48141"/>
                        <a:pt x="29312" y="53069"/>
                      </a:cubicBezTo>
                      <a:lnTo>
                        <a:pt x="27788" y="55038"/>
                      </a:lnTo>
                      <a:cubicBezTo>
                        <a:pt x="24222" y="59884"/>
                        <a:pt x="23813" y="66364"/>
                        <a:pt x="26740" y="71620"/>
                      </a:cubicBezTo>
                      <a:cubicBezTo>
                        <a:pt x="28429" y="74846"/>
                        <a:pt x="32045" y="76569"/>
                        <a:pt x="35614" y="75850"/>
                      </a:cubicBezTo>
                      <a:cubicBezTo>
                        <a:pt x="46988" y="74524"/>
                        <a:pt x="58130" y="79759"/>
                        <a:pt x="64370" y="89360"/>
                      </a:cubicBezTo>
                      <a:cubicBezTo>
                        <a:pt x="68261" y="95521"/>
                        <a:pt x="67829" y="103468"/>
                        <a:pt x="63296" y="109172"/>
                      </a:cubicBezTo>
                      <a:lnTo>
                        <a:pt x="26736" y="156151"/>
                      </a:lnTo>
                      <a:lnTo>
                        <a:pt x="54813" y="178000"/>
                      </a:lnTo>
                      <a:cubicBezTo>
                        <a:pt x="57284" y="175660"/>
                        <a:pt x="58642" y="172376"/>
                        <a:pt x="58543" y="168973"/>
                      </a:cubicBezTo>
                      <a:cubicBezTo>
                        <a:pt x="56620" y="157771"/>
                        <a:pt x="61895" y="146559"/>
                        <a:pt x="71751" y="140898"/>
                      </a:cubicBezTo>
                      <a:cubicBezTo>
                        <a:pt x="83682" y="133960"/>
                        <a:pt x="98603" y="134813"/>
                        <a:pt x="109665" y="143066"/>
                      </a:cubicBezTo>
                      <a:lnTo>
                        <a:pt x="112037" y="144914"/>
                      </a:lnTo>
                      <a:cubicBezTo>
                        <a:pt x="123045" y="153770"/>
                        <a:pt x="127684" y="168354"/>
                        <a:pt x="123814" y="181942"/>
                      </a:cubicBezTo>
                      <a:cubicBezTo>
                        <a:pt x="120800" y="192739"/>
                        <a:pt x="111367" y="200508"/>
                        <a:pt x="100192" y="201397"/>
                      </a:cubicBezTo>
                      <a:cubicBezTo>
                        <a:pt x="96865" y="202141"/>
                        <a:pt x="94015" y="204266"/>
                        <a:pt x="92352" y="207240"/>
                      </a:cubicBezTo>
                      <a:close/>
                    </a:path>
                  </a:pathLst>
                </a:custGeom>
                <a:solidFill>
                  <a:srgbClr val="00A9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b="1"/>
                </a:p>
              </p:txBody>
            </p:sp>
            <p:sp>
              <p:nvSpPr>
                <p:cNvPr id="141" name="Forma libre: forma 140">
                  <a:extLst>
                    <a:ext uri="{FF2B5EF4-FFF2-40B4-BE49-F238E27FC236}">
                      <a16:creationId xmlns:a16="http://schemas.microsoft.com/office/drawing/2014/main" id="{DC5BEA64-8F9F-249E-28C5-B37046215020}"/>
                    </a:ext>
                  </a:extLst>
                </p:cNvPr>
                <p:cNvSpPr/>
                <p:nvPr/>
              </p:nvSpPr>
              <p:spPr>
                <a:xfrm>
                  <a:off x="4834732" y="4754815"/>
                  <a:ext cx="217083" cy="223461"/>
                </a:xfrm>
                <a:custGeom>
                  <a:avLst/>
                  <a:gdLst>
                    <a:gd name="connsiteX0" fmla="*/ 107408 w 217083"/>
                    <a:gd name="connsiteY0" fmla="*/ 223461 h 223461"/>
                    <a:gd name="connsiteX1" fmla="*/ 66870 w 217083"/>
                    <a:gd name="connsiteY1" fmla="*/ 171248 h 223461"/>
                    <a:gd name="connsiteX2" fmla="*/ 63610 w 217083"/>
                    <a:gd name="connsiteY2" fmla="*/ 176194 h 223461"/>
                    <a:gd name="connsiteX3" fmla="*/ 45834 w 217083"/>
                    <a:gd name="connsiteY3" fmla="*/ 197809 h 223461"/>
                    <a:gd name="connsiteX4" fmla="*/ 13418 w 217083"/>
                    <a:gd name="connsiteY4" fmla="*/ 187598 h 223461"/>
                    <a:gd name="connsiteX5" fmla="*/ 11837 w 217083"/>
                    <a:gd name="connsiteY5" fmla="*/ 185582 h 223461"/>
                    <a:gd name="connsiteX6" fmla="*/ 9776 w 217083"/>
                    <a:gd name="connsiteY6" fmla="*/ 150835 h 223461"/>
                    <a:gd name="connsiteX7" fmla="*/ 34775 w 217083"/>
                    <a:gd name="connsiteY7" fmla="*/ 139095 h 223461"/>
                    <a:gd name="connsiteX8" fmla="*/ 40375 w 217083"/>
                    <a:gd name="connsiteY8" fmla="*/ 137171 h 223461"/>
                    <a:gd name="connsiteX9" fmla="*/ 0 w 217083"/>
                    <a:gd name="connsiteY9" fmla="*/ 85170 h 223461"/>
                    <a:gd name="connsiteX10" fmla="*/ 38510 w 217083"/>
                    <a:gd name="connsiteY10" fmla="*/ 55269 h 223461"/>
                    <a:gd name="connsiteX11" fmla="*/ 56997 w 217083"/>
                    <a:gd name="connsiteY11" fmla="*/ 54304 h 223461"/>
                    <a:gd name="connsiteX12" fmla="*/ 69126 w 217083"/>
                    <a:gd name="connsiteY12" fmla="*/ 80231 h 223461"/>
                    <a:gd name="connsiteX13" fmla="*/ 71931 w 217083"/>
                    <a:gd name="connsiteY13" fmla="*/ 86041 h 223461"/>
                    <a:gd name="connsiteX14" fmla="*/ 85246 w 217083"/>
                    <a:gd name="connsiteY14" fmla="*/ 85115 h 223461"/>
                    <a:gd name="connsiteX15" fmla="*/ 87056 w 217083"/>
                    <a:gd name="connsiteY15" fmla="*/ 83746 h 223461"/>
                    <a:gd name="connsiteX16" fmla="*/ 90804 w 217083"/>
                    <a:gd name="connsiteY16" fmla="*/ 71839 h 223461"/>
                    <a:gd name="connsiteX17" fmla="*/ 85576 w 217083"/>
                    <a:gd name="connsiteY17" fmla="*/ 67479 h 223461"/>
                    <a:gd name="connsiteX18" fmla="*/ 63456 w 217083"/>
                    <a:gd name="connsiteY18" fmla="*/ 49299 h 223461"/>
                    <a:gd name="connsiteX19" fmla="*/ 68981 w 217083"/>
                    <a:gd name="connsiteY19" fmla="*/ 31633 h 223461"/>
                    <a:gd name="connsiteX20" fmla="*/ 109727 w 217083"/>
                    <a:gd name="connsiteY20" fmla="*/ 0 h 223461"/>
                    <a:gd name="connsiteX21" fmla="*/ 150269 w 217083"/>
                    <a:gd name="connsiteY21" fmla="*/ 52210 h 223461"/>
                    <a:gd name="connsiteX22" fmla="*/ 153525 w 217083"/>
                    <a:gd name="connsiteY22" fmla="*/ 47267 h 223461"/>
                    <a:gd name="connsiteX23" fmla="*/ 171300 w 217083"/>
                    <a:gd name="connsiteY23" fmla="*/ 25645 h 223461"/>
                    <a:gd name="connsiteX24" fmla="*/ 203717 w 217083"/>
                    <a:gd name="connsiteY24" fmla="*/ 35861 h 223461"/>
                    <a:gd name="connsiteX25" fmla="*/ 205298 w 217083"/>
                    <a:gd name="connsiteY25" fmla="*/ 37891 h 223461"/>
                    <a:gd name="connsiteX26" fmla="*/ 207340 w 217083"/>
                    <a:gd name="connsiteY26" fmla="*/ 72599 h 223461"/>
                    <a:gd name="connsiteX27" fmla="*/ 182332 w 217083"/>
                    <a:gd name="connsiteY27" fmla="*/ 84344 h 223461"/>
                    <a:gd name="connsiteX28" fmla="*/ 176733 w 217083"/>
                    <a:gd name="connsiteY28" fmla="*/ 86270 h 223461"/>
                    <a:gd name="connsiteX29" fmla="*/ 217083 w 217083"/>
                    <a:gd name="connsiteY29" fmla="*/ 138336 h 223461"/>
                    <a:gd name="connsiteX30" fmla="*/ 176528 w 217083"/>
                    <a:gd name="connsiteY30" fmla="*/ 169769 h 223461"/>
                    <a:gd name="connsiteX31" fmla="*/ 158068 w 217083"/>
                    <a:gd name="connsiteY31" fmla="*/ 170721 h 223461"/>
                    <a:gd name="connsiteX32" fmla="*/ 145920 w 217083"/>
                    <a:gd name="connsiteY32" fmla="*/ 144790 h 223461"/>
                    <a:gd name="connsiteX33" fmla="*/ 143122 w 217083"/>
                    <a:gd name="connsiteY33" fmla="*/ 138999 h 223461"/>
                    <a:gd name="connsiteX34" fmla="*/ 129792 w 217083"/>
                    <a:gd name="connsiteY34" fmla="*/ 139922 h 223461"/>
                    <a:gd name="connsiteX35" fmla="*/ 128173 w 217083"/>
                    <a:gd name="connsiteY35" fmla="*/ 141200 h 223461"/>
                    <a:gd name="connsiteX36" fmla="*/ 124294 w 217083"/>
                    <a:gd name="connsiteY36" fmla="*/ 153194 h 223461"/>
                    <a:gd name="connsiteX37" fmla="*/ 129517 w 217083"/>
                    <a:gd name="connsiteY37" fmla="*/ 157559 h 223461"/>
                    <a:gd name="connsiteX38" fmla="*/ 151646 w 217083"/>
                    <a:gd name="connsiteY38" fmla="*/ 175823 h 223461"/>
                    <a:gd name="connsiteX39" fmla="*/ 146115 w 217083"/>
                    <a:gd name="connsiteY39" fmla="*/ 193405 h 223461"/>
                    <a:gd name="connsiteX40" fmla="*/ 67908 w 217083"/>
                    <a:gd name="connsiteY40" fmla="*/ 151500 h 223461"/>
                    <a:gd name="connsiteX41" fmla="*/ 80502 w 217083"/>
                    <a:gd name="connsiteY41" fmla="*/ 157742 h 223461"/>
                    <a:gd name="connsiteX42" fmla="*/ 110775 w 217083"/>
                    <a:gd name="connsiteY42" fmla="*/ 196732 h 223461"/>
                    <a:gd name="connsiteX43" fmla="*/ 132601 w 217083"/>
                    <a:gd name="connsiteY43" fmla="*/ 179784 h 223461"/>
                    <a:gd name="connsiteX44" fmla="*/ 127620 w 217083"/>
                    <a:gd name="connsiteY44" fmla="*/ 176519 h 223461"/>
                    <a:gd name="connsiteX45" fmla="*/ 106054 w 217083"/>
                    <a:gd name="connsiteY45" fmla="*/ 158716 h 223461"/>
                    <a:gd name="connsiteX46" fmla="*/ 116267 w 217083"/>
                    <a:gd name="connsiteY46" fmla="*/ 126331 h 223461"/>
                    <a:gd name="connsiteX47" fmla="*/ 118267 w 217083"/>
                    <a:gd name="connsiteY47" fmla="*/ 124763 h 223461"/>
                    <a:gd name="connsiteX48" fmla="*/ 152995 w 217083"/>
                    <a:gd name="connsiteY48" fmla="*/ 122712 h 223461"/>
                    <a:gd name="connsiteX49" fmla="*/ 164748 w 217083"/>
                    <a:gd name="connsiteY49" fmla="*/ 147727 h 223461"/>
                    <a:gd name="connsiteX50" fmla="*/ 166673 w 217083"/>
                    <a:gd name="connsiteY50" fmla="*/ 153317 h 223461"/>
                    <a:gd name="connsiteX51" fmla="*/ 190366 w 217083"/>
                    <a:gd name="connsiteY51" fmla="*/ 134957 h 223461"/>
                    <a:gd name="connsiteX52" fmla="*/ 160267 w 217083"/>
                    <a:gd name="connsiteY52" fmla="*/ 96127 h 223461"/>
                    <a:gd name="connsiteX53" fmla="*/ 159314 w 217083"/>
                    <a:gd name="connsiteY53" fmla="*/ 77670 h 223461"/>
                    <a:gd name="connsiteX54" fmla="*/ 185242 w 217083"/>
                    <a:gd name="connsiteY54" fmla="*/ 65524 h 223461"/>
                    <a:gd name="connsiteX55" fmla="*/ 191047 w 217083"/>
                    <a:gd name="connsiteY55" fmla="*/ 62732 h 223461"/>
                    <a:gd name="connsiteX56" fmla="*/ 190108 w 217083"/>
                    <a:gd name="connsiteY56" fmla="*/ 49390 h 223461"/>
                    <a:gd name="connsiteX57" fmla="*/ 188819 w 217083"/>
                    <a:gd name="connsiteY57" fmla="*/ 47741 h 223461"/>
                    <a:gd name="connsiteX58" fmla="*/ 176829 w 217083"/>
                    <a:gd name="connsiteY58" fmla="*/ 43884 h 223461"/>
                    <a:gd name="connsiteX59" fmla="*/ 172485 w 217083"/>
                    <a:gd name="connsiteY59" fmla="*/ 49104 h 223461"/>
                    <a:gd name="connsiteX60" fmla="*/ 154277 w 217083"/>
                    <a:gd name="connsiteY60" fmla="*/ 71226 h 223461"/>
                    <a:gd name="connsiteX61" fmla="*/ 136636 w 217083"/>
                    <a:gd name="connsiteY61" fmla="*/ 65715 h 223461"/>
                    <a:gd name="connsiteX62" fmla="*/ 106359 w 217083"/>
                    <a:gd name="connsiteY62" fmla="*/ 26731 h 223461"/>
                    <a:gd name="connsiteX63" fmla="*/ 82467 w 217083"/>
                    <a:gd name="connsiteY63" fmla="*/ 45284 h 223461"/>
                    <a:gd name="connsiteX64" fmla="*/ 87411 w 217083"/>
                    <a:gd name="connsiteY64" fmla="*/ 48522 h 223461"/>
                    <a:gd name="connsiteX65" fmla="*/ 109033 w 217083"/>
                    <a:gd name="connsiteY65" fmla="*/ 66322 h 223461"/>
                    <a:gd name="connsiteX66" fmla="*/ 98830 w 217083"/>
                    <a:gd name="connsiteY66" fmla="*/ 98709 h 223461"/>
                    <a:gd name="connsiteX67" fmla="*/ 96649 w 217083"/>
                    <a:gd name="connsiteY67" fmla="*/ 100370 h 223461"/>
                    <a:gd name="connsiteX68" fmla="*/ 62060 w 217083"/>
                    <a:gd name="connsiteY68" fmla="*/ 102332 h 223461"/>
                    <a:gd name="connsiteX69" fmla="*/ 50299 w 217083"/>
                    <a:gd name="connsiteY69" fmla="*/ 77313 h 223461"/>
                    <a:gd name="connsiteX70" fmla="*/ 48382 w 217083"/>
                    <a:gd name="connsiteY70" fmla="*/ 71718 h 223461"/>
                    <a:gd name="connsiteX71" fmla="*/ 26732 w 217083"/>
                    <a:gd name="connsiteY71" fmla="*/ 88530 h 223461"/>
                    <a:gd name="connsiteX72" fmla="*/ 56838 w 217083"/>
                    <a:gd name="connsiteY72" fmla="*/ 127309 h 223461"/>
                    <a:gd name="connsiteX73" fmla="*/ 57796 w 217083"/>
                    <a:gd name="connsiteY73" fmla="*/ 145773 h 223461"/>
                    <a:gd name="connsiteX74" fmla="*/ 31862 w 217083"/>
                    <a:gd name="connsiteY74" fmla="*/ 157919 h 223461"/>
                    <a:gd name="connsiteX75" fmla="*/ 26062 w 217083"/>
                    <a:gd name="connsiteY75" fmla="*/ 160708 h 223461"/>
                    <a:gd name="connsiteX76" fmla="*/ 27002 w 217083"/>
                    <a:gd name="connsiteY76" fmla="*/ 174058 h 223461"/>
                    <a:gd name="connsiteX77" fmla="*/ 28285 w 217083"/>
                    <a:gd name="connsiteY77" fmla="*/ 175688 h 223461"/>
                    <a:gd name="connsiteX78" fmla="*/ 40303 w 217083"/>
                    <a:gd name="connsiteY78" fmla="*/ 179576 h 223461"/>
                    <a:gd name="connsiteX79" fmla="*/ 44647 w 217083"/>
                    <a:gd name="connsiteY79" fmla="*/ 174358 h 223461"/>
                    <a:gd name="connsiteX80" fmla="*/ 62852 w 217083"/>
                    <a:gd name="connsiteY80" fmla="*/ 152239 h 223461"/>
                    <a:gd name="connsiteX81" fmla="*/ 67908 w 217083"/>
                    <a:gd name="connsiteY81" fmla="*/ 151500 h 223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17083" h="223461">
                      <a:moveTo>
                        <a:pt x="107408" y="223461"/>
                      </a:moveTo>
                      <a:lnTo>
                        <a:pt x="66870" y="171248"/>
                      </a:lnTo>
                      <a:cubicBezTo>
                        <a:pt x="65240" y="172465"/>
                        <a:pt x="64086" y="174215"/>
                        <a:pt x="63610" y="176194"/>
                      </a:cubicBezTo>
                      <a:cubicBezTo>
                        <a:pt x="62803" y="186414"/>
                        <a:pt x="55706" y="195044"/>
                        <a:pt x="45834" y="197809"/>
                      </a:cubicBezTo>
                      <a:cubicBezTo>
                        <a:pt x="33959" y="201201"/>
                        <a:pt x="21205" y="197185"/>
                        <a:pt x="13418" y="187598"/>
                      </a:cubicBezTo>
                      <a:lnTo>
                        <a:pt x="11837" y="185582"/>
                      </a:lnTo>
                      <a:cubicBezTo>
                        <a:pt x="4226" y="175468"/>
                        <a:pt x="3415" y="161778"/>
                        <a:pt x="9776" y="150835"/>
                      </a:cubicBezTo>
                      <a:cubicBezTo>
                        <a:pt x="14822" y="142065"/>
                        <a:pt x="24804" y="137377"/>
                        <a:pt x="34775" y="139095"/>
                      </a:cubicBezTo>
                      <a:cubicBezTo>
                        <a:pt x="36810" y="139135"/>
                        <a:pt x="38793" y="138454"/>
                        <a:pt x="40375" y="137171"/>
                      </a:cubicBezTo>
                      <a:lnTo>
                        <a:pt x="0" y="85170"/>
                      </a:lnTo>
                      <a:lnTo>
                        <a:pt x="38510" y="55269"/>
                      </a:lnTo>
                      <a:cubicBezTo>
                        <a:pt x="43842" y="51054"/>
                        <a:pt x="51255" y="50666"/>
                        <a:pt x="56997" y="54304"/>
                      </a:cubicBezTo>
                      <a:cubicBezTo>
                        <a:pt x="65642" y="59935"/>
                        <a:pt x="70344" y="69985"/>
                        <a:pt x="69126" y="80231"/>
                      </a:cubicBezTo>
                      <a:cubicBezTo>
                        <a:pt x="68616" y="82582"/>
                        <a:pt x="69773" y="84978"/>
                        <a:pt x="71931" y="86041"/>
                      </a:cubicBezTo>
                      <a:cubicBezTo>
                        <a:pt x="76172" y="88344"/>
                        <a:pt x="81363" y="87983"/>
                        <a:pt x="85246" y="85115"/>
                      </a:cubicBezTo>
                      <a:lnTo>
                        <a:pt x="87056" y="83746"/>
                      </a:lnTo>
                      <a:cubicBezTo>
                        <a:pt x="90510" y="80842"/>
                        <a:pt x="91971" y="76199"/>
                        <a:pt x="90804" y="71839"/>
                      </a:cubicBezTo>
                      <a:cubicBezTo>
                        <a:pt x="90247" y="69372"/>
                        <a:pt x="88104" y="67584"/>
                        <a:pt x="85576" y="67479"/>
                      </a:cubicBezTo>
                      <a:cubicBezTo>
                        <a:pt x="75345" y="66122"/>
                        <a:pt x="66770" y="59074"/>
                        <a:pt x="63456" y="49299"/>
                      </a:cubicBezTo>
                      <a:cubicBezTo>
                        <a:pt x="61360" y="42834"/>
                        <a:pt x="63575" y="35751"/>
                        <a:pt x="68981" y="31633"/>
                      </a:cubicBezTo>
                      <a:lnTo>
                        <a:pt x="109727" y="0"/>
                      </a:lnTo>
                      <a:lnTo>
                        <a:pt x="150269" y="52210"/>
                      </a:lnTo>
                      <a:cubicBezTo>
                        <a:pt x="151898" y="50992"/>
                        <a:pt x="153050" y="49244"/>
                        <a:pt x="153525" y="47267"/>
                      </a:cubicBezTo>
                      <a:cubicBezTo>
                        <a:pt x="154332" y="37047"/>
                        <a:pt x="161429" y="28414"/>
                        <a:pt x="171300" y="25645"/>
                      </a:cubicBezTo>
                      <a:cubicBezTo>
                        <a:pt x="183176" y="22255"/>
                        <a:pt x="195930" y="26275"/>
                        <a:pt x="203717" y="35861"/>
                      </a:cubicBezTo>
                      <a:lnTo>
                        <a:pt x="205298" y="37891"/>
                      </a:lnTo>
                      <a:cubicBezTo>
                        <a:pt x="212889" y="48000"/>
                        <a:pt x="213692" y="61670"/>
                        <a:pt x="207340" y="72599"/>
                      </a:cubicBezTo>
                      <a:cubicBezTo>
                        <a:pt x="202289" y="81367"/>
                        <a:pt x="192306" y="86056"/>
                        <a:pt x="182332" y="84344"/>
                      </a:cubicBezTo>
                      <a:cubicBezTo>
                        <a:pt x="180298" y="84309"/>
                        <a:pt x="178316" y="84991"/>
                        <a:pt x="176733" y="86270"/>
                      </a:cubicBezTo>
                      <a:lnTo>
                        <a:pt x="217083" y="138336"/>
                      </a:lnTo>
                      <a:lnTo>
                        <a:pt x="176528" y="169769"/>
                      </a:lnTo>
                      <a:cubicBezTo>
                        <a:pt x="171202" y="173976"/>
                        <a:pt x="163799" y="174358"/>
                        <a:pt x="158068" y="170721"/>
                      </a:cubicBezTo>
                      <a:cubicBezTo>
                        <a:pt x="149417" y="165091"/>
                        <a:pt x="144709" y="155041"/>
                        <a:pt x="145920" y="144790"/>
                      </a:cubicBezTo>
                      <a:cubicBezTo>
                        <a:pt x="146424" y="142447"/>
                        <a:pt x="145271" y="140060"/>
                        <a:pt x="143122" y="138999"/>
                      </a:cubicBezTo>
                      <a:cubicBezTo>
                        <a:pt x="138875" y="136698"/>
                        <a:pt x="133681" y="137057"/>
                        <a:pt x="129792" y="139922"/>
                      </a:cubicBezTo>
                      <a:lnTo>
                        <a:pt x="128173" y="141200"/>
                      </a:lnTo>
                      <a:cubicBezTo>
                        <a:pt x="124646" y="144096"/>
                        <a:pt x="123131" y="148781"/>
                        <a:pt x="124294" y="153194"/>
                      </a:cubicBezTo>
                      <a:cubicBezTo>
                        <a:pt x="124848" y="155663"/>
                        <a:pt x="126989" y="157452"/>
                        <a:pt x="129517" y="157559"/>
                      </a:cubicBezTo>
                      <a:cubicBezTo>
                        <a:pt x="139763" y="158950"/>
                        <a:pt x="148337" y="166026"/>
                        <a:pt x="151646" y="175823"/>
                      </a:cubicBezTo>
                      <a:cubicBezTo>
                        <a:pt x="153713" y="182264"/>
                        <a:pt x="151497" y="189307"/>
                        <a:pt x="146115" y="193405"/>
                      </a:cubicBezTo>
                      <a:close/>
                      <a:moveTo>
                        <a:pt x="67908" y="151500"/>
                      </a:moveTo>
                      <a:cubicBezTo>
                        <a:pt x="72855" y="151478"/>
                        <a:pt x="77523" y="153792"/>
                        <a:pt x="80502" y="157742"/>
                      </a:cubicBezTo>
                      <a:lnTo>
                        <a:pt x="110775" y="196732"/>
                      </a:lnTo>
                      <a:lnTo>
                        <a:pt x="132601" y="179784"/>
                      </a:lnTo>
                      <a:cubicBezTo>
                        <a:pt x="131368" y="178154"/>
                        <a:pt x="129608" y="177000"/>
                        <a:pt x="127620" y="176519"/>
                      </a:cubicBezTo>
                      <a:cubicBezTo>
                        <a:pt x="117413" y="175685"/>
                        <a:pt x="108807" y="168580"/>
                        <a:pt x="106054" y="158716"/>
                      </a:cubicBezTo>
                      <a:cubicBezTo>
                        <a:pt x="102674" y="146850"/>
                        <a:pt x="106690" y="134111"/>
                        <a:pt x="116267" y="126331"/>
                      </a:cubicBezTo>
                      <a:lnTo>
                        <a:pt x="118267" y="124763"/>
                      </a:lnTo>
                      <a:cubicBezTo>
                        <a:pt x="128378" y="117159"/>
                        <a:pt x="142060" y="116352"/>
                        <a:pt x="152995" y="122712"/>
                      </a:cubicBezTo>
                      <a:cubicBezTo>
                        <a:pt x="161770" y="127762"/>
                        <a:pt x="166463" y="137750"/>
                        <a:pt x="164748" y="147727"/>
                      </a:cubicBezTo>
                      <a:cubicBezTo>
                        <a:pt x="164717" y="149758"/>
                        <a:pt x="165398" y="151736"/>
                        <a:pt x="166673" y="153317"/>
                      </a:cubicBezTo>
                      <a:lnTo>
                        <a:pt x="190366" y="134957"/>
                      </a:lnTo>
                      <a:lnTo>
                        <a:pt x="160267" y="96127"/>
                      </a:lnTo>
                      <a:cubicBezTo>
                        <a:pt x="156063" y="90801"/>
                        <a:pt x="155682" y="83401"/>
                        <a:pt x="159314" y="77670"/>
                      </a:cubicBezTo>
                      <a:cubicBezTo>
                        <a:pt x="164955" y="69032"/>
                        <a:pt x="174996" y="64329"/>
                        <a:pt x="185242" y="65524"/>
                      </a:cubicBezTo>
                      <a:cubicBezTo>
                        <a:pt x="187589" y="66040"/>
                        <a:pt x="189985" y="64887"/>
                        <a:pt x="191047" y="62732"/>
                      </a:cubicBezTo>
                      <a:cubicBezTo>
                        <a:pt x="193345" y="58478"/>
                        <a:pt x="192979" y="53280"/>
                        <a:pt x="190108" y="49390"/>
                      </a:cubicBezTo>
                      <a:lnTo>
                        <a:pt x="188819" y="47741"/>
                      </a:lnTo>
                      <a:cubicBezTo>
                        <a:pt x="185919" y="44223"/>
                        <a:pt x="181236" y="42716"/>
                        <a:pt x="176829" y="43884"/>
                      </a:cubicBezTo>
                      <a:cubicBezTo>
                        <a:pt x="174367" y="44441"/>
                        <a:pt x="172585" y="46582"/>
                        <a:pt x="172485" y="49104"/>
                      </a:cubicBezTo>
                      <a:cubicBezTo>
                        <a:pt x="171120" y="59343"/>
                        <a:pt x="164062" y="67918"/>
                        <a:pt x="154277" y="71226"/>
                      </a:cubicBezTo>
                      <a:cubicBezTo>
                        <a:pt x="147823" y="73327"/>
                        <a:pt x="140746" y="71117"/>
                        <a:pt x="136636" y="65715"/>
                      </a:cubicBezTo>
                      <a:lnTo>
                        <a:pt x="106359" y="26731"/>
                      </a:lnTo>
                      <a:lnTo>
                        <a:pt x="82467" y="45284"/>
                      </a:lnTo>
                      <a:cubicBezTo>
                        <a:pt x="83689" y="46905"/>
                        <a:pt x="85436" y="48050"/>
                        <a:pt x="87411" y="48522"/>
                      </a:cubicBezTo>
                      <a:cubicBezTo>
                        <a:pt x="97636" y="49338"/>
                        <a:pt x="106268" y="56443"/>
                        <a:pt x="109033" y="66322"/>
                      </a:cubicBezTo>
                      <a:cubicBezTo>
                        <a:pt x="112419" y="78186"/>
                        <a:pt x="108406" y="90927"/>
                        <a:pt x="98830" y="98709"/>
                      </a:cubicBezTo>
                      <a:lnTo>
                        <a:pt x="96649" y="100370"/>
                      </a:lnTo>
                      <a:cubicBezTo>
                        <a:pt x="86557" y="107902"/>
                        <a:pt x="72940" y="108675"/>
                        <a:pt x="62060" y="102332"/>
                      </a:cubicBezTo>
                      <a:cubicBezTo>
                        <a:pt x="53282" y="97283"/>
                        <a:pt x="48586" y="87294"/>
                        <a:pt x="50299" y="77313"/>
                      </a:cubicBezTo>
                      <a:cubicBezTo>
                        <a:pt x="50333" y="75281"/>
                        <a:pt x="49655" y="73302"/>
                        <a:pt x="48382" y="71718"/>
                      </a:cubicBezTo>
                      <a:lnTo>
                        <a:pt x="26732" y="88530"/>
                      </a:lnTo>
                      <a:lnTo>
                        <a:pt x="56838" y="127309"/>
                      </a:lnTo>
                      <a:cubicBezTo>
                        <a:pt x="61042" y="132638"/>
                        <a:pt x="61426" y="140038"/>
                        <a:pt x="57796" y="145773"/>
                      </a:cubicBezTo>
                      <a:cubicBezTo>
                        <a:pt x="52143" y="154399"/>
                        <a:pt x="42108" y="159100"/>
                        <a:pt x="31862" y="157919"/>
                      </a:cubicBezTo>
                      <a:cubicBezTo>
                        <a:pt x="29518" y="157411"/>
                        <a:pt x="27129" y="158560"/>
                        <a:pt x="26062" y="160708"/>
                      </a:cubicBezTo>
                      <a:cubicBezTo>
                        <a:pt x="23762" y="164964"/>
                        <a:pt x="24129" y="170166"/>
                        <a:pt x="27002" y="174058"/>
                      </a:cubicBezTo>
                      <a:lnTo>
                        <a:pt x="28285" y="175688"/>
                      </a:lnTo>
                      <a:cubicBezTo>
                        <a:pt x="31184" y="179225"/>
                        <a:pt x="35882" y="180744"/>
                        <a:pt x="40303" y="179576"/>
                      </a:cubicBezTo>
                      <a:cubicBezTo>
                        <a:pt x="42764" y="179020"/>
                        <a:pt x="44547" y="176879"/>
                        <a:pt x="44647" y="174358"/>
                      </a:cubicBezTo>
                      <a:cubicBezTo>
                        <a:pt x="46012" y="164121"/>
                        <a:pt x="53069" y="155548"/>
                        <a:pt x="62852" y="152239"/>
                      </a:cubicBezTo>
                      <a:cubicBezTo>
                        <a:pt x="64494" y="151754"/>
                        <a:pt x="66196" y="151506"/>
                        <a:pt x="67908" y="151500"/>
                      </a:cubicBezTo>
                      <a:close/>
                    </a:path>
                  </a:pathLst>
                </a:custGeom>
                <a:solidFill>
                  <a:srgbClr val="00A9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b="1"/>
                </a:p>
              </p:txBody>
            </p:sp>
          </p:grpSp>
        </p:grpSp>
      </p:grp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CF1E1C11-982A-ED96-6210-4411ED5CA750}"/>
              </a:ext>
            </a:extLst>
          </p:cNvPr>
          <p:cNvSpPr/>
          <p:nvPr/>
        </p:nvSpPr>
        <p:spPr>
          <a:xfrm>
            <a:off x="1081589" y="898045"/>
            <a:ext cx="10028823" cy="50619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6CAA70FC-79F9-44A7-A72D-05BFF9863401}"/>
              </a:ext>
            </a:extLst>
          </p:cNvPr>
          <p:cNvSpPr txBox="1"/>
          <p:nvPr/>
        </p:nvSpPr>
        <p:spPr>
          <a:xfrm>
            <a:off x="4038663" y="1914138"/>
            <a:ext cx="7071748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457200"/>
            <a:r>
              <a:rPr lang="es-ES" sz="2800" b="1" dirty="0">
                <a:solidFill>
                  <a:schemeClr val="accent1"/>
                </a:solidFill>
              </a:rPr>
              <a:t>Mayormente hombre de 30-50 años</a:t>
            </a:r>
          </a:p>
          <a:p>
            <a:pPr algn="ctr" defTabSz="457200"/>
            <a:r>
              <a:rPr lang="es-ES" sz="2800" b="1" dirty="0">
                <a:solidFill>
                  <a:schemeClr val="accent1"/>
                </a:solidFill>
              </a:rPr>
              <a:t>Mando Intermedio / Directivo</a:t>
            </a:r>
          </a:p>
          <a:p>
            <a:pPr algn="ctr" defTabSz="457200"/>
            <a:r>
              <a:rPr lang="es-ES" sz="2800" b="1" dirty="0">
                <a:solidFill>
                  <a:schemeClr val="accent1"/>
                </a:solidFill>
              </a:rPr>
              <a:t>Comercial / Operaciones </a:t>
            </a:r>
          </a:p>
        </p:txBody>
      </p:sp>
      <p:pic>
        <p:nvPicPr>
          <p:cNvPr id="149" name="Imagen 148">
            <a:extLst>
              <a:ext uri="{FF2B5EF4-FFF2-40B4-BE49-F238E27FC236}">
                <a16:creationId xmlns:a16="http://schemas.microsoft.com/office/drawing/2014/main" id="{E251989B-A33B-D90A-E925-087440C555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4603" y="2013864"/>
            <a:ext cx="2830273" cy="2830273"/>
          </a:xfrm>
          <a:prstGeom prst="rect">
            <a:avLst/>
          </a:prstGeom>
        </p:spPr>
      </p:pic>
      <p:sp>
        <p:nvSpPr>
          <p:cNvPr id="150" name="CuadroTexto 149">
            <a:extLst>
              <a:ext uri="{FF2B5EF4-FFF2-40B4-BE49-F238E27FC236}">
                <a16:creationId xmlns:a16="http://schemas.microsoft.com/office/drawing/2014/main" id="{068C2068-138C-210D-04E5-D5D8622D47B1}"/>
              </a:ext>
            </a:extLst>
          </p:cNvPr>
          <p:cNvSpPr txBox="1"/>
          <p:nvPr/>
        </p:nvSpPr>
        <p:spPr>
          <a:xfrm>
            <a:off x="5715777" y="3969315"/>
            <a:ext cx="47467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1600" dirty="0">
                <a:solidFill>
                  <a:schemeClr val="accent1"/>
                </a:solidFill>
              </a:rPr>
              <a:t>La</a:t>
            </a:r>
            <a:r>
              <a:rPr lang="es-ES" sz="1600" b="1" dirty="0">
                <a:solidFill>
                  <a:schemeClr val="accent2"/>
                </a:solidFill>
              </a:rPr>
              <a:t> b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recha de género </a:t>
            </a:r>
            <a:r>
              <a:rPr lang="es-ES" sz="1600" b="1" dirty="0">
                <a:solidFill>
                  <a:schemeClr val="accent2"/>
                </a:solidFill>
              </a:rPr>
              <a:t>se ha incrementado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, aumentando el número de hombres en detrimento de las mujeres, quienes principalmente declinan viajar por razones de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seguridad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39C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6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ector: angular 64">
            <a:extLst>
              <a:ext uri="{FF2B5EF4-FFF2-40B4-BE49-F238E27FC236}">
                <a16:creationId xmlns:a16="http://schemas.microsoft.com/office/drawing/2014/main" id="{66A4208C-AA8C-37F6-E691-A8080FF1A0A3}"/>
              </a:ext>
            </a:extLst>
          </p:cNvPr>
          <p:cNvCxnSpPr>
            <a:cxnSpLocks/>
            <a:stCxn id="86" idx="3"/>
            <a:endCxn id="9" idx="1"/>
          </p:cNvCxnSpPr>
          <p:nvPr/>
        </p:nvCxnSpPr>
        <p:spPr>
          <a:xfrm>
            <a:off x="7800906" y="1910402"/>
            <a:ext cx="543650" cy="1199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B81C"/>
            </a:solidFill>
            <a:prstDash val="sysDot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</p:cxnSp>
      <p:cxnSp>
        <p:nvCxnSpPr>
          <p:cNvPr id="66" name="Conector: angular 65">
            <a:extLst>
              <a:ext uri="{FF2B5EF4-FFF2-40B4-BE49-F238E27FC236}">
                <a16:creationId xmlns:a16="http://schemas.microsoft.com/office/drawing/2014/main" id="{544629AB-AAD1-E2CF-2CC1-A91F95EE906C}"/>
              </a:ext>
            </a:extLst>
          </p:cNvPr>
          <p:cNvCxnSpPr>
            <a:cxnSpLocks/>
            <a:stCxn id="86" idx="3"/>
            <a:endCxn id="84" idx="1"/>
          </p:cNvCxnSpPr>
          <p:nvPr/>
        </p:nvCxnSpPr>
        <p:spPr>
          <a:xfrm>
            <a:off x="7800906" y="1910402"/>
            <a:ext cx="506368" cy="2788446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9063CD"/>
            </a:solidFill>
            <a:prstDash val="sysDot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</p:cxnSp>
      <p:cxnSp>
        <p:nvCxnSpPr>
          <p:cNvPr id="67" name="Conector: angular 66">
            <a:extLst>
              <a:ext uri="{FF2B5EF4-FFF2-40B4-BE49-F238E27FC236}">
                <a16:creationId xmlns:a16="http://schemas.microsoft.com/office/drawing/2014/main" id="{19DC04BD-0400-B21E-7EC2-C67418021353}"/>
              </a:ext>
            </a:extLst>
          </p:cNvPr>
          <p:cNvCxnSpPr>
            <a:cxnSpLocks/>
            <a:stCxn id="86" idx="1"/>
            <a:endCxn id="7" idx="3"/>
          </p:cNvCxnSpPr>
          <p:nvPr/>
        </p:nvCxnSpPr>
        <p:spPr>
          <a:xfrm rot="10800000">
            <a:off x="3750309" y="1910402"/>
            <a:ext cx="547916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2"/>
            </a:solidFill>
            <a:prstDash val="sysDot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</p:cxnSp>
      <p:cxnSp>
        <p:nvCxnSpPr>
          <p:cNvPr id="68" name="Conector: angular 67">
            <a:extLst>
              <a:ext uri="{FF2B5EF4-FFF2-40B4-BE49-F238E27FC236}">
                <a16:creationId xmlns:a16="http://schemas.microsoft.com/office/drawing/2014/main" id="{B1E6833D-1EC2-BF22-7843-9D8FBC7B05C9}"/>
              </a:ext>
            </a:extLst>
          </p:cNvPr>
          <p:cNvCxnSpPr>
            <a:cxnSpLocks/>
            <a:stCxn id="86" idx="1"/>
            <a:endCxn id="85" idx="3"/>
          </p:cNvCxnSpPr>
          <p:nvPr/>
        </p:nvCxnSpPr>
        <p:spPr>
          <a:xfrm rot="10800000" flipV="1">
            <a:off x="3750309" y="1910401"/>
            <a:ext cx="547916" cy="2788445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FFB3AB"/>
            </a:solidFill>
            <a:prstDash val="sysDot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2E0A8D6-10F0-689F-F6E5-5BDD79E00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fld id="{7F6589B1-5644-FA4E-812F-93238467F7FC}" type="slidenum">
              <a:rPr lang="es-ES_tradnl" smtClean="0"/>
              <a:pPr/>
              <a:t>4</a:t>
            </a:fld>
            <a:endParaRPr lang="es-ES_tradnl"/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1E242024-EC87-7812-D0EC-3B1B5964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334" y="335172"/>
            <a:ext cx="4011302" cy="249299"/>
          </a:xfrm>
        </p:spPr>
        <p:txBody>
          <a:bodyPr/>
          <a:lstStyle/>
          <a:p>
            <a:r>
              <a:rPr lang="es-ES" sz="1800"/>
              <a:t>Observatorio Viajero Negocios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C8CDEF6-0039-3FC0-7105-93263663C864}"/>
              </a:ext>
            </a:extLst>
          </p:cNvPr>
          <p:cNvSpPr/>
          <p:nvPr/>
        </p:nvSpPr>
        <p:spPr>
          <a:xfrm>
            <a:off x="8344556" y="752811"/>
            <a:ext cx="3532978" cy="2339175"/>
          </a:xfrm>
          <a:prstGeom prst="roundRect">
            <a:avLst/>
          </a:prstGeom>
          <a:solidFill>
            <a:schemeClr val="bg1"/>
          </a:solidFill>
          <a:ln>
            <a:solidFill>
              <a:srgbClr val="FFB81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11EED67-023F-6BC1-D4CD-35EB3248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188" y="1360122"/>
            <a:ext cx="612947" cy="612947"/>
          </a:xfrm>
          <a:prstGeom prst="rect">
            <a:avLst/>
          </a:prstGeom>
        </p:spPr>
      </p:pic>
      <p:grpSp>
        <p:nvGrpSpPr>
          <p:cNvPr id="77" name="Gráfico 44" descr="Viaje contorno">
            <a:extLst>
              <a:ext uri="{FF2B5EF4-FFF2-40B4-BE49-F238E27FC236}">
                <a16:creationId xmlns:a16="http://schemas.microsoft.com/office/drawing/2014/main" id="{1D1E15B2-5E72-F2A2-D237-AF36554331B2}"/>
              </a:ext>
            </a:extLst>
          </p:cNvPr>
          <p:cNvGrpSpPr/>
          <p:nvPr/>
        </p:nvGrpSpPr>
        <p:grpSpPr>
          <a:xfrm>
            <a:off x="10679598" y="1359728"/>
            <a:ext cx="779304" cy="613736"/>
            <a:chOff x="6738062" y="555789"/>
            <a:chExt cx="796118" cy="654123"/>
          </a:xfrm>
          <a:solidFill>
            <a:schemeClr val="accent1"/>
          </a:solidFill>
        </p:grpSpPr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1DE48C6C-86B6-E18B-88FD-C5A488A0245D}"/>
                </a:ext>
              </a:extLst>
            </p:cNvPr>
            <p:cNvSpPr/>
            <p:nvPr/>
          </p:nvSpPr>
          <p:spPr>
            <a:xfrm>
              <a:off x="6756672" y="637839"/>
              <a:ext cx="403539" cy="346884"/>
            </a:xfrm>
            <a:custGeom>
              <a:avLst/>
              <a:gdLst>
                <a:gd name="connsiteX0" fmla="*/ 22729 w 403539"/>
                <a:gd name="connsiteY0" fmla="*/ 329207 h 346884"/>
                <a:gd name="connsiteX1" fmla="*/ 19307 w 403539"/>
                <a:gd name="connsiteY1" fmla="*/ 295848 h 346884"/>
                <a:gd name="connsiteX2" fmla="*/ 59039 w 403539"/>
                <a:gd name="connsiteY2" fmla="*/ 295848 h 346884"/>
                <a:gd name="connsiteX3" fmla="*/ 83654 w 403539"/>
                <a:gd name="connsiteY3" fmla="*/ 276798 h 346884"/>
                <a:gd name="connsiteX4" fmla="*/ 19277 w 403539"/>
                <a:gd name="connsiteY4" fmla="*/ 276798 h 346884"/>
                <a:gd name="connsiteX5" fmla="*/ 49173 w 403539"/>
                <a:gd name="connsiteY5" fmla="*/ 162852 h 346884"/>
                <a:gd name="connsiteX6" fmla="*/ 138232 w 403539"/>
                <a:gd name="connsiteY6" fmla="*/ 162852 h 346884"/>
                <a:gd name="connsiteX7" fmla="*/ 124166 w 403539"/>
                <a:gd name="connsiteY7" fmla="*/ 249630 h 346884"/>
                <a:gd name="connsiteX8" fmla="*/ 144346 w 403539"/>
                <a:gd name="connsiteY8" fmla="*/ 237560 h 346884"/>
                <a:gd name="connsiteX9" fmla="*/ 157673 w 403539"/>
                <a:gd name="connsiteY9" fmla="*/ 162852 h 346884"/>
                <a:gd name="connsiteX10" fmla="*/ 163475 w 403539"/>
                <a:gd name="connsiteY10" fmla="*/ 143802 h 346884"/>
                <a:gd name="connsiteX11" fmla="*/ 276224 w 403539"/>
                <a:gd name="connsiteY11" fmla="*/ 20239 h 346884"/>
                <a:gd name="connsiteX12" fmla="*/ 276224 w 403539"/>
                <a:gd name="connsiteY12" fmla="*/ 86141 h 346884"/>
                <a:gd name="connsiteX13" fmla="*/ 295274 w 403539"/>
                <a:gd name="connsiteY13" fmla="*/ 95267 h 346884"/>
                <a:gd name="connsiteX14" fmla="*/ 295274 w 403539"/>
                <a:gd name="connsiteY14" fmla="*/ 20239 h 346884"/>
                <a:gd name="connsiteX15" fmla="*/ 386518 w 403539"/>
                <a:gd name="connsiteY15" fmla="*/ 94365 h 346884"/>
                <a:gd name="connsiteX16" fmla="*/ 403540 w 403539"/>
                <a:gd name="connsiteY16" fmla="*/ 87322 h 346884"/>
                <a:gd name="connsiteX17" fmla="*/ 357765 w 403539"/>
                <a:gd name="connsiteY17" fmla="*/ 29011 h 346884"/>
                <a:gd name="connsiteX18" fmla="*/ 330840 w 403539"/>
                <a:gd name="connsiteY18" fmla="*/ 3941 h 346884"/>
                <a:gd name="connsiteX19" fmla="*/ 285750 w 403539"/>
                <a:gd name="connsiteY19" fmla="*/ 0 h 346884"/>
                <a:gd name="connsiteX20" fmla="*/ 0 w 403539"/>
                <a:gd name="connsiteY20" fmla="*/ 285586 h 346884"/>
                <a:gd name="connsiteX21" fmla="*/ 6636 w 403539"/>
                <a:gd name="connsiteY21" fmla="*/ 346884 h 346884"/>
                <a:gd name="connsiteX22" fmla="*/ 22729 w 403539"/>
                <a:gd name="connsiteY22" fmla="*/ 329207 h 346884"/>
                <a:gd name="connsiteX23" fmla="*/ 213406 w 403539"/>
                <a:gd name="connsiteY23" fmla="*/ 29287 h 346884"/>
                <a:gd name="connsiteX24" fmla="*/ 143859 w 403539"/>
                <a:gd name="connsiteY24" fmla="*/ 143802 h 346884"/>
                <a:gd name="connsiteX25" fmla="*/ 60128 w 403539"/>
                <a:gd name="connsiteY25" fmla="*/ 143802 h 346884"/>
                <a:gd name="connsiteX26" fmla="*/ 213315 w 403539"/>
                <a:gd name="connsiteY26" fmla="*/ 29128 h 346884"/>
                <a:gd name="connsiteX27" fmla="*/ 213406 w 403539"/>
                <a:gd name="connsiteY27" fmla="*/ 29287 h 34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3539" h="346884">
                  <a:moveTo>
                    <a:pt x="22729" y="329207"/>
                  </a:moveTo>
                  <a:cubicBezTo>
                    <a:pt x="20889" y="318170"/>
                    <a:pt x="19746" y="307029"/>
                    <a:pt x="19307" y="295848"/>
                  </a:cubicBezTo>
                  <a:lnTo>
                    <a:pt x="59039" y="295848"/>
                  </a:lnTo>
                  <a:cubicBezTo>
                    <a:pt x="66844" y="289424"/>
                    <a:pt x="75048" y="283074"/>
                    <a:pt x="83654" y="276798"/>
                  </a:cubicBezTo>
                  <a:lnTo>
                    <a:pt x="19277" y="276798"/>
                  </a:lnTo>
                  <a:cubicBezTo>
                    <a:pt x="20561" y="237053"/>
                    <a:pt x="30778" y="198108"/>
                    <a:pt x="49173" y="162852"/>
                  </a:cubicBezTo>
                  <a:lnTo>
                    <a:pt x="138232" y="162852"/>
                  </a:lnTo>
                  <a:cubicBezTo>
                    <a:pt x="130800" y="191266"/>
                    <a:pt x="126090" y="220324"/>
                    <a:pt x="124166" y="249630"/>
                  </a:cubicBezTo>
                  <a:cubicBezTo>
                    <a:pt x="130738" y="245564"/>
                    <a:pt x="137434" y="241534"/>
                    <a:pt x="144346" y="237560"/>
                  </a:cubicBezTo>
                  <a:cubicBezTo>
                    <a:pt x="146634" y="212321"/>
                    <a:pt x="151093" y="187325"/>
                    <a:pt x="157673" y="162852"/>
                  </a:cubicBezTo>
                  <a:lnTo>
                    <a:pt x="163475" y="143802"/>
                  </a:lnTo>
                  <a:cubicBezTo>
                    <a:pt x="187121" y="73303"/>
                    <a:pt x="228105" y="25812"/>
                    <a:pt x="276224" y="20239"/>
                  </a:cubicBezTo>
                  <a:lnTo>
                    <a:pt x="276224" y="86141"/>
                  </a:lnTo>
                  <a:lnTo>
                    <a:pt x="295274" y="95267"/>
                  </a:lnTo>
                  <a:lnTo>
                    <a:pt x="295274" y="20239"/>
                  </a:lnTo>
                  <a:cubicBezTo>
                    <a:pt x="331028" y="24379"/>
                    <a:pt x="362827" y="51696"/>
                    <a:pt x="386518" y="94365"/>
                  </a:cubicBezTo>
                  <a:lnTo>
                    <a:pt x="403540" y="87322"/>
                  </a:lnTo>
                  <a:cubicBezTo>
                    <a:pt x="391964" y="65257"/>
                    <a:pt x="376451" y="45495"/>
                    <a:pt x="357765" y="29011"/>
                  </a:cubicBezTo>
                  <a:lnTo>
                    <a:pt x="330840" y="3941"/>
                  </a:lnTo>
                  <a:cubicBezTo>
                    <a:pt x="315952" y="1334"/>
                    <a:pt x="300865" y="14"/>
                    <a:pt x="285750" y="0"/>
                  </a:cubicBezTo>
                  <a:cubicBezTo>
                    <a:pt x="127980" y="-46"/>
                    <a:pt x="45" y="127816"/>
                    <a:pt x="0" y="285586"/>
                  </a:cubicBezTo>
                  <a:cubicBezTo>
                    <a:pt x="-6" y="306198"/>
                    <a:pt x="2219" y="326750"/>
                    <a:pt x="6636" y="346884"/>
                  </a:cubicBezTo>
                  <a:cubicBezTo>
                    <a:pt x="11655" y="340955"/>
                    <a:pt x="17050" y="335067"/>
                    <a:pt x="22729" y="329207"/>
                  </a:cubicBezTo>
                  <a:close/>
                  <a:moveTo>
                    <a:pt x="213406" y="29287"/>
                  </a:moveTo>
                  <a:cubicBezTo>
                    <a:pt x="184003" y="54253"/>
                    <a:pt x="159835" y="94198"/>
                    <a:pt x="143859" y="143802"/>
                  </a:cubicBezTo>
                  <a:lnTo>
                    <a:pt x="60128" y="143802"/>
                  </a:lnTo>
                  <a:cubicBezTo>
                    <a:pt x="95319" y="88009"/>
                    <a:pt x="149868" y="47174"/>
                    <a:pt x="213315" y="29128"/>
                  </a:cubicBezTo>
                  <a:cubicBezTo>
                    <a:pt x="213543" y="29064"/>
                    <a:pt x="213586" y="29133"/>
                    <a:pt x="213406" y="29287"/>
                  </a:cubicBez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21C8FD5E-4F73-8CAF-BD58-B4AD3BB2C929}"/>
                </a:ext>
              </a:extLst>
            </p:cNvPr>
            <p:cNvSpPr/>
            <p:nvPr/>
          </p:nvSpPr>
          <p:spPr>
            <a:xfrm>
              <a:off x="6738062" y="856866"/>
              <a:ext cx="558333" cy="353046"/>
            </a:xfrm>
            <a:custGeom>
              <a:avLst/>
              <a:gdLst>
                <a:gd name="connsiteX0" fmla="*/ 378691 w 558333"/>
                <a:gd name="connsiteY0" fmla="*/ 322804 h 353046"/>
                <a:gd name="connsiteX1" fmla="*/ 378596 w 558333"/>
                <a:gd name="connsiteY1" fmla="*/ 322645 h 353046"/>
                <a:gd name="connsiteX2" fmla="*/ 446247 w 558333"/>
                <a:gd name="connsiteY2" fmla="*/ 209818 h 353046"/>
                <a:gd name="connsiteX3" fmla="*/ 451878 w 558333"/>
                <a:gd name="connsiteY3" fmla="*/ 190768 h 353046"/>
                <a:gd name="connsiteX4" fmla="*/ 467213 w 558333"/>
                <a:gd name="connsiteY4" fmla="*/ 76822 h 353046"/>
                <a:gd name="connsiteX5" fmla="*/ 467213 w 558333"/>
                <a:gd name="connsiteY5" fmla="*/ 57772 h 353046"/>
                <a:gd name="connsiteX6" fmla="*/ 464091 w 558333"/>
                <a:gd name="connsiteY6" fmla="*/ 11311 h 353046"/>
                <a:gd name="connsiteX7" fmla="*/ 445803 w 558333"/>
                <a:gd name="connsiteY7" fmla="*/ 18877 h 353046"/>
                <a:gd name="connsiteX8" fmla="*/ 448170 w 558333"/>
                <a:gd name="connsiteY8" fmla="*/ 57772 h 353046"/>
                <a:gd name="connsiteX9" fmla="*/ 448170 w 558333"/>
                <a:gd name="connsiteY9" fmla="*/ 76822 h 353046"/>
                <a:gd name="connsiteX10" fmla="*/ 432439 w 558333"/>
                <a:gd name="connsiteY10" fmla="*/ 190768 h 353046"/>
                <a:gd name="connsiteX11" fmla="*/ 313884 w 558333"/>
                <a:gd name="connsiteY11" fmla="*/ 190768 h 353046"/>
                <a:gd name="connsiteX12" fmla="*/ 313884 w 558333"/>
                <a:gd name="connsiteY12" fmla="*/ 135941 h 353046"/>
                <a:gd name="connsiteX13" fmla="*/ 294834 w 558333"/>
                <a:gd name="connsiteY13" fmla="*/ 138886 h 353046"/>
                <a:gd name="connsiteX14" fmla="*/ 294834 w 558333"/>
                <a:gd name="connsiteY14" fmla="*/ 190768 h 353046"/>
                <a:gd name="connsiteX15" fmla="*/ 176281 w 558333"/>
                <a:gd name="connsiteY15" fmla="*/ 190768 h 353046"/>
                <a:gd name="connsiteX16" fmla="*/ 162194 w 558333"/>
                <a:gd name="connsiteY16" fmla="*/ 109031 h 353046"/>
                <a:gd name="connsiteX17" fmla="*/ 144460 w 558333"/>
                <a:gd name="connsiteY17" fmla="*/ 121684 h 353046"/>
                <a:gd name="connsiteX18" fmla="*/ 156843 w 558333"/>
                <a:gd name="connsiteY18" fmla="*/ 190768 h 353046"/>
                <a:gd name="connsiteX19" fmla="*/ 73426 w 558333"/>
                <a:gd name="connsiteY19" fmla="*/ 190768 h 353046"/>
                <a:gd name="connsiteX20" fmla="*/ 59279 w 558333"/>
                <a:gd name="connsiteY20" fmla="*/ 213621 h 353046"/>
                <a:gd name="connsiteX21" fmla="*/ 169799 w 558333"/>
                <a:gd name="connsiteY21" fmla="*/ 318721 h 353046"/>
                <a:gd name="connsiteX22" fmla="*/ 22997 w 558333"/>
                <a:gd name="connsiteY22" fmla="*/ 279646 h 353046"/>
                <a:gd name="connsiteX23" fmla="*/ 270033 w 558333"/>
                <a:gd name="connsiteY23" fmla="*/ 18318 h 353046"/>
                <a:gd name="connsiteX24" fmla="*/ 275156 w 558333"/>
                <a:gd name="connsiteY24" fmla="*/ 5860 h 353046"/>
                <a:gd name="connsiteX25" fmla="*/ 262698 w 558333"/>
                <a:gd name="connsiteY25" fmla="*/ 737 h 353046"/>
                <a:gd name="connsiteX26" fmla="*/ 262480 w 558333"/>
                <a:gd name="connsiteY26" fmla="*/ 831 h 353046"/>
                <a:gd name="connsiteX27" fmla="*/ 4843 w 558333"/>
                <a:gd name="connsiteY27" fmla="*/ 285433 h 353046"/>
                <a:gd name="connsiteX28" fmla="*/ 107617 w 558333"/>
                <a:gd name="connsiteY28" fmla="*/ 343485 h 353046"/>
                <a:gd name="connsiteX29" fmla="*/ 165465 w 558333"/>
                <a:gd name="connsiteY29" fmla="*/ 338661 h 353046"/>
                <a:gd name="connsiteX30" fmla="*/ 190114 w 558333"/>
                <a:gd name="connsiteY30" fmla="*/ 328581 h 353046"/>
                <a:gd name="connsiteX31" fmla="*/ 291778 w 558333"/>
                <a:gd name="connsiteY31" fmla="*/ 352155 h 353046"/>
                <a:gd name="connsiteX32" fmla="*/ 316939 w 558333"/>
                <a:gd name="connsiteY32" fmla="*/ 352155 h 353046"/>
                <a:gd name="connsiteX33" fmla="*/ 558334 w 558333"/>
                <a:gd name="connsiteY33" fmla="*/ 197705 h 353046"/>
                <a:gd name="connsiteX34" fmla="*/ 527759 w 558333"/>
                <a:gd name="connsiteY34" fmla="*/ 211927 h 353046"/>
                <a:gd name="connsiteX35" fmla="*/ 378691 w 558333"/>
                <a:gd name="connsiteY35" fmla="*/ 322804 h 353046"/>
                <a:gd name="connsiteX36" fmla="*/ 79653 w 558333"/>
                <a:gd name="connsiteY36" fmla="*/ 209818 h 353046"/>
                <a:gd name="connsiteX37" fmla="*/ 162469 w 558333"/>
                <a:gd name="connsiteY37" fmla="*/ 209818 h 353046"/>
                <a:gd name="connsiteX38" fmla="*/ 230120 w 558333"/>
                <a:gd name="connsiteY38" fmla="*/ 322644 h 353046"/>
                <a:gd name="connsiteX39" fmla="*/ 230025 w 558333"/>
                <a:gd name="connsiteY39" fmla="*/ 322802 h 353046"/>
                <a:gd name="connsiteX40" fmla="*/ 79568 w 558333"/>
                <a:gd name="connsiteY40" fmla="*/ 209969 h 353046"/>
                <a:gd name="connsiteX41" fmla="*/ 79653 w 558333"/>
                <a:gd name="connsiteY41" fmla="*/ 209818 h 353046"/>
                <a:gd name="connsiteX42" fmla="*/ 294834 w 558333"/>
                <a:gd name="connsiteY42" fmla="*/ 209818 h 353046"/>
                <a:gd name="connsiteX43" fmla="*/ 294834 w 558333"/>
                <a:gd name="connsiteY43" fmla="*/ 333363 h 353046"/>
                <a:gd name="connsiteX44" fmla="*/ 182083 w 558333"/>
                <a:gd name="connsiteY44" fmla="*/ 209818 h 353046"/>
                <a:gd name="connsiteX45" fmla="*/ 426635 w 558333"/>
                <a:gd name="connsiteY45" fmla="*/ 209818 h 353046"/>
                <a:gd name="connsiteX46" fmla="*/ 313884 w 558333"/>
                <a:gd name="connsiteY46" fmla="*/ 333363 h 353046"/>
                <a:gd name="connsiteX47" fmla="*/ 313884 w 558333"/>
                <a:gd name="connsiteY47" fmla="*/ 209818 h 35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8333" h="353046">
                  <a:moveTo>
                    <a:pt x="378691" y="322804"/>
                  </a:moveTo>
                  <a:cubicBezTo>
                    <a:pt x="378466" y="322870"/>
                    <a:pt x="378421" y="322804"/>
                    <a:pt x="378596" y="322645"/>
                  </a:cubicBezTo>
                  <a:cubicBezTo>
                    <a:pt x="407137" y="297594"/>
                    <a:pt x="430622" y="258344"/>
                    <a:pt x="446247" y="209818"/>
                  </a:cubicBezTo>
                  <a:lnTo>
                    <a:pt x="451878" y="190768"/>
                  </a:lnTo>
                  <a:cubicBezTo>
                    <a:pt x="461565" y="153544"/>
                    <a:pt x="466715" y="115284"/>
                    <a:pt x="467213" y="76822"/>
                  </a:cubicBezTo>
                  <a:lnTo>
                    <a:pt x="467213" y="57772"/>
                  </a:lnTo>
                  <a:cubicBezTo>
                    <a:pt x="466927" y="41841"/>
                    <a:pt x="465736" y="26416"/>
                    <a:pt x="464091" y="11311"/>
                  </a:cubicBezTo>
                  <a:lnTo>
                    <a:pt x="445803" y="18877"/>
                  </a:lnTo>
                  <a:cubicBezTo>
                    <a:pt x="447014" y="31567"/>
                    <a:pt x="447929" y="44466"/>
                    <a:pt x="448170" y="57772"/>
                  </a:cubicBezTo>
                  <a:lnTo>
                    <a:pt x="448170" y="76822"/>
                  </a:lnTo>
                  <a:cubicBezTo>
                    <a:pt x="447690" y="115310"/>
                    <a:pt x="442406" y="153589"/>
                    <a:pt x="432439" y="190768"/>
                  </a:cubicBezTo>
                  <a:lnTo>
                    <a:pt x="313884" y="190768"/>
                  </a:lnTo>
                  <a:lnTo>
                    <a:pt x="313884" y="135941"/>
                  </a:lnTo>
                  <a:lnTo>
                    <a:pt x="294834" y="138886"/>
                  </a:lnTo>
                  <a:lnTo>
                    <a:pt x="294834" y="190768"/>
                  </a:lnTo>
                  <a:lnTo>
                    <a:pt x="176281" y="190768"/>
                  </a:lnTo>
                  <a:cubicBezTo>
                    <a:pt x="169046" y="164022"/>
                    <a:pt x="164330" y="136657"/>
                    <a:pt x="162194" y="109031"/>
                  </a:cubicBezTo>
                  <a:cubicBezTo>
                    <a:pt x="156031" y="113240"/>
                    <a:pt x="150120" y="117457"/>
                    <a:pt x="144460" y="121684"/>
                  </a:cubicBezTo>
                  <a:cubicBezTo>
                    <a:pt x="146799" y="144997"/>
                    <a:pt x="150939" y="168094"/>
                    <a:pt x="156843" y="190768"/>
                  </a:cubicBezTo>
                  <a:lnTo>
                    <a:pt x="73426" y="190768"/>
                  </a:lnTo>
                  <a:cubicBezTo>
                    <a:pt x="68126" y="198008"/>
                    <a:pt x="63397" y="205648"/>
                    <a:pt x="59279" y="213621"/>
                  </a:cubicBezTo>
                  <a:cubicBezTo>
                    <a:pt x="85972" y="257976"/>
                    <a:pt x="124159" y="294290"/>
                    <a:pt x="169799" y="318721"/>
                  </a:cubicBezTo>
                  <a:cubicBezTo>
                    <a:pt x="56966" y="336881"/>
                    <a:pt x="32362" y="309047"/>
                    <a:pt x="22997" y="279646"/>
                  </a:cubicBezTo>
                  <a:cubicBezTo>
                    <a:pt x="-2509" y="199614"/>
                    <a:pt x="99076" y="92151"/>
                    <a:pt x="270033" y="18318"/>
                  </a:cubicBezTo>
                  <a:cubicBezTo>
                    <a:pt x="274888" y="16292"/>
                    <a:pt x="277181" y="10715"/>
                    <a:pt x="275156" y="5860"/>
                  </a:cubicBezTo>
                  <a:cubicBezTo>
                    <a:pt x="273130" y="1006"/>
                    <a:pt x="267553" y="-1289"/>
                    <a:pt x="262698" y="737"/>
                  </a:cubicBezTo>
                  <a:cubicBezTo>
                    <a:pt x="262624" y="767"/>
                    <a:pt x="262552" y="799"/>
                    <a:pt x="262480" y="831"/>
                  </a:cubicBezTo>
                  <a:cubicBezTo>
                    <a:pt x="79341" y="79923"/>
                    <a:pt x="-24197" y="194298"/>
                    <a:pt x="4843" y="285433"/>
                  </a:cubicBezTo>
                  <a:cubicBezTo>
                    <a:pt x="17372" y="324737"/>
                    <a:pt x="49733" y="343485"/>
                    <a:pt x="107617" y="343485"/>
                  </a:cubicBezTo>
                  <a:cubicBezTo>
                    <a:pt x="126991" y="343283"/>
                    <a:pt x="146325" y="341670"/>
                    <a:pt x="165465" y="338661"/>
                  </a:cubicBezTo>
                  <a:cubicBezTo>
                    <a:pt x="174440" y="337588"/>
                    <a:pt x="182958" y="334104"/>
                    <a:pt x="190114" y="328581"/>
                  </a:cubicBezTo>
                  <a:cubicBezTo>
                    <a:pt x="222256" y="342648"/>
                    <a:pt x="256725" y="350642"/>
                    <a:pt x="291778" y="352155"/>
                  </a:cubicBezTo>
                  <a:cubicBezTo>
                    <a:pt x="300122" y="353344"/>
                    <a:pt x="308594" y="353344"/>
                    <a:pt x="316939" y="352155"/>
                  </a:cubicBezTo>
                  <a:cubicBezTo>
                    <a:pt x="419270" y="347658"/>
                    <a:pt x="511367" y="288733"/>
                    <a:pt x="558334" y="197705"/>
                  </a:cubicBezTo>
                  <a:lnTo>
                    <a:pt x="527759" y="211927"/>
                  </a:lnTo>
                  <a:cubicBezTo>
                    <a:pt x="492904" y="265501"/>
                    <a:pt x="440027" y="304831"/>
                    <a:pt x="378691" y="322804"/>
                  </a:cubicBezTo>
                  <a:close/>
                  <a:moveTo>
                    <a:pt x="79653" y="209818"/>
                  </a:moveTo>
                  <a:lnTo>
                    <a:pt x="162469" y="209818"/>
                  </a:lnTo>
                  <a:cubicBezTo>
                    <a:pt x="178096" y="258344"/>
                    <a:pt x="201579" y="297590"/>
                    <a:pt x="230120" y="322644"/>
                  </a:cubicBezTo>
                  <a:cubicBezTo>
                    <a:pt x="230296" y="322798"/>
                    <a:pt x="230252" y="322868"/>
                    <a:pt x="230025" y="322802"/>
                  </a:cubicBezTo>
                  <a:cubicBezTo>
                    <a:pt x="167878" y="304624"/>
                    <a:pt x="114425" y="264538"/>
                    <a:pt x="79568" y="209969"/>
                  </a:cubicBezTo>
                  <a:cubicBezTo>
                    <a:pt x="79518" y="209886"/>
                    <a:pt x="79555" y="209818"/>
                    <a:pt x="79653" y="209818"/>
                  </a:cubicBezTo>
                  <a:close/>
                  <a:moveTo>
                    <a:pt x="294834" y="209818"/>
                  </a:moveTo>
                  <a:lnTo>
                    <a:pt x="294834" y="333363"/>
                  </a:lnTo>
                  <a:cubicBezTo>
                    <a:pt x="246716" y="327789"/>
                    <a:pt x="205730" y="280316"/>
                    <a:pt x="182083" y="209818"/>
                  </a:cubicBezTo>
                  <a:close/>
                  <a:moveTo>
                    <a:pt x="426635" y="209818"/>
                  </a:moveTo>
                  <a:cubicBezTo>
                    <a:pt x="402990" y="280315"/>
                    <a:pt x="362002" y="327788"/>
                    <a:pt x="313884" y="333363"/>
                  </a:cubicBezTo>
                  <a:lnTo>
                    <a:pt x="313884" y="209818"/>
                  </a:lnTo>
                  <a:close/>
                </a:path>
              </a:pathLst>
            </a:custGeom>
            <a:grp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792D84F2-A9C0-D7CF-B5F4-E55DABA5516F}"/>
                </a:ext>
              </a:extLst>
            </p:cNvPr>
            <p:cNvSpPr/>
            <p:nvPr/>
          </p:nvSpPr>
          <p:spPr>
            <a:xfrm>
              <a:off x="6976829" y="555789"/>
              <a:ext cx="557351" cy="475539"/>
            </a:xfrm>
            <a:custGeom>
              <a:avLst/>
              <a:gdLst>
                <a:gd name="connsiteX0" fmla="*/ 555775 w 557351"/>
                <a:gd name="connsiteY0" fmla="*/ 92874 h 475539"/>
                <a:gd name="connsiteX1" fmla="*/ 519078 w 557351"/>
                <a:gd name="connsiteY1" fmla="*/ 77008 h 475539"/>
                <a:gd name="connsiteX2" fmla="*/ 479760 w 557351"/>
                <a:gd name="connsiteY2" fmla="*/ 84846 h 475539"/>
                <a:gd name="connsiteX3" fmla="*/ 365314 w 557351"/>
                <a:gd name="connsiteY3" fmla="*/ 132959 h 475539"/>
                <a:gd name="connsiteX4" fmla="*/ 149502 w 557351"/>
                <a:gd name="connsiteY4" fmla="*/ 0 h 475539"/>
                <a:gd name="connsiteX5" fmla="*/ 88006 w 557351"/>
                <a:gd name="connsiteY5" fmla="*/ 26136 h 475539"/>
                <a:gd name="connsiteX6" fmla="*/ 262822 w 557351"/>
                <a:gd name="connsiteY6" fmla="*/ 176518 h 475539"/>
                <a:gd name="connsiteX7" fmla="*/ 115290 w 557351"/>
                <a:gd name="connsiteY7" fmla="*/ 237554 h 475539"/>
                <a:gd name="connsiteX8" fmla="*/ 32439 w 557351"/>
                <a:gd name="connsiteY8" fmla="*/ 197868 h 475539"/>
                <a:gd name="connsiteX9" fmla="*/ 0 w 557351"/>
                <a:gd name="connsiteY9" fmla="*/ 212817 h 475539"/>
                <a:gd name="connsiteX10" fmla="*/ 78920 w 557351"/>
                <a:gd name="connsiteY10" fmla="*/ 294513 h 475539"/>
                <a:gd name="connsiteX11" fmla="*/ 83754 w 557351"/>
                <a:gd name="connsiteY11" fmla="*/ 411122 h 475539"/>
                <a:gd name="connsiteX12" fmla="*/ 116194 w 557351"/>
                <a:gd name="connsiteY12" fmla="*/ 396174 h 475539"/>
                <a:gd name="connsiteX13" fmla="*/ 144329 w 557351"/>
                <a:gd name="connsiteY13" fmla="*/ 305889 h 475539"/>
                <a:gd name="connsiteX14" fmla="*/ 291862 w 557351"/>
                <a:gd name="connsiteY14" fmla="*/ 244851 h 475539"/>
                <a:gd name="connsiteX15" fmla="*/ 275860 w 557351"/>
                <a:gd name="connsiteY15" fmla="*/ 475539 h 475539"/>
                <a:gd name="connsiteX16" fmla="*/ 337356 w 557351"/>
                <a:gd name="connsiteY16" fmla="*/ 449404 h 475539"/>
                <a:gd name="connsiteX17" fmla="*/ 394356 w 557351"/>
                <a:gd name="connsiteY17" fmla="*/ 201292 h 475539"/>
                <a:gd name="connsiteX18" fmla="*/ 508797 w 557351"/>
                <a:gd name="connsiteY18" fmla="*/ 153174 h 475539"/>
                <a:gd name="connsiteX19" fmla="*/ 555775 w 557351"/>
                <a:gd name="connsiteY19" fmla="*/ 92874 h 475539"/>
                <a:gd name="connsiteX20" fmla="*/ 531078 w 557351"/>
                <a:gd name="connsiteY20" fmla="*/ 114073 h 475539"/>
                <a:gd name="connsiteX21" fmla="*/ 501416 w 557351"/>
                <a:gd name="connsiteY21" fmla="*/ 135613 h 475539"/>
                <a:gd name="connsiteX22" fmla="*/ 386972 w 557351"/>
                <a:gd name="connsiteY22" fmla="*/ 183726 h 475539"/>
                <a:gd name="connsiteX23" fmla="*/ 377974 w 557351"/>
                <a:gd name="connsiteY23" fmla="*/ 187508 h 475539"/>
                <a:gd name="connsiteX24" fmla="*/ 375783 w 557351"/>
                <a:gd name="connsiteY24" fmla="*/ 197021 h 475539"/>
                <a:gd name="connsiteX25" fmla="*/ 320964 w 557351"/>
                <a:gd name="connsiteY25" fmla="*/ 435667 h 475539"/>
                <a:gd name="connsiteX26" fmla="*/ 297014 w 557351"/>
                <a:gd name="connsiteY26" fmla="*/ 445845 h 475539"/>
                <a:gd name="connsiteX27" fmla="*/ 310867 w 557351"/>
                <a:gd name="connsiteY27" fmla="*/ 246165 h 475539"/>
                <a:gd name="connsiteX28" fmla="*/ 312995 w 557351"/>
                <a:gd name="connsiteY28" fmla="*/ 215488 h 475539"/>
                <a:gd name="connsiteX29" fmla="*/ 284578 w 557351"/>
                <a:gd name="connsiteY29" fmla="*/ 227244 h 475539"/>
                <a:gd name="connsiteX30" fmla="*/ 137045 w 557351"/>
                <a:gd name="connsiteY30" fmla="*/ 288281 h 475539"/>
                <a:gd name="connsiteX31" fmla="*/ 128796 w 557351"/>
                <a:gd name="connsiteY31" fmla="*/ 291694 h 475539"/>
                <a:gd name="connsiteX32" fmla="*/ 126141 w 557351"/>
                <a:gd name="connsiteY32" fmla="*/ 300217 h 475539"/>
                <a:gd name="connsiteX33" fmla="*/ 101661 w 557351"/>
                <a:gd name="connsiteY33" fmla="*/ 378764 h 475539"/>
                <a:gd name="connsiteX34" fmla="*/ 101471 w 557351"/>
                <a:gd name="connsiteY34" fmla="*/ 378740 h 475539"/>
                <a:gd name="connsiteX35" fmla="*/ 97947 w 557351"/>
                <a:gd name="connsiteY35" fmla="*/ 293720 h 475539"/>
                <a:gd name="connsiteX36" fmla="*/ 97646 w 557351"/>
                <a:gd name="connsiteY36" fmla="*/ 286481 h 475539"/>
                <a:gd name="connsiteX37" fmla="*/ 92621 w 557351"/>
                <a:gd name="connsiteY37" fmla="*/ 281273 h 475539"/>
                <a:gd name="connsiteX38" fmla="*/ 32833 w 557351"/>
                <a:gd name="connsiteY38" fmla="*/ 219386 h 475539"/>
                <a:gd name="connsiteX39" fmla="*/ 32943 w 557351"/>
                <a:gd name="connsiteY39" fmla="*/ 219233 h 475539"/>
                <a:gd name="connsiteX40" fmla="*/ 107059 w 557351"/>
                <a:gd name="connsiteY40" fmla="*/ 254737 h 475539"/>
                <a:gd name="connsiteX41" fmla="*/ 114722 w 557351"/>
                <a:gd name="connsiteY41" fmla="*/ 258407 h 475539"/>
                <a:gd name="connsiteX42" fmla="*/ 122572 w 557351"/>
                <a:gd name="connsiteY42" fmla="*/ 255159 h 475539"/>
                <a:gd name="connsiteX43" fmla="*/ 270105 w 557351"/>
                <a:gd name="connsiteY43" fmla="*/ 194120 h 475539"/>
                <a:gd name="connsiteX44" fmla="*/ 298729 w 557351"/>
                <a:gd name="connsiteY44" fmla="*/ 182278 h 475539"/>
                <a:gd name="connsiteX45" fmla="*/ 275244 w 557351"/>
                <a:gd name="connsiteY45" fmla="*/ 162076 h 475539"/>
                <a:gd name="connsiteX46" fmla="*/ 123663 w 557351"/>
                <a:gd name="connsiteY46" fmla="*/ 31679 h 475539"/>
                <a:gd name="connsiteX47" fmla="*/ 147891 w 557351"/>
                <a:gd name="connsiteY47" fmla="*/ 21383 h 475539"/>
                <a:gd name="connsiteX48" fmla="*/ 355323 w 557351"/>
                <a:gd name="connsiteY48" fmla="*/ 149178 h 475539"/>
                <a:gd name="connsiteX49" fmla="*/ 363665 w 557351"/>
                <a:gd name="connsiteY49" fmla="*/ 154321 h 475539"/>
                <a:gd name="connsiteX50" fmla="*/ 372698 w 557351"/>
                <a:gd name="connsiteY50" fmla="*/ 150524 h 475539"/>
                <a:gd name="connsiteX51" fmla="*/ 487210 w 557351"/>
                <a:gd name="connsiteY51" fmla="*/ 102382 h 475539"/>
                <a:gd name="connsiteX52" fmla="*/ 519077 w 557351"/>
                <a:gd name="connsiteY52" fmla="*/ 96062 h 475539"/>
                <a:gd name="connsiteX53" fmla="*/ 538243 w 557351"/>
                <a:gd name="connsiteY53" fmla="*/ 100330 h 475539"/>
                <a:gd name="connsiteX54" fmla="*/ 531078 w 557351"/>
                <a:gd name="connsiteY54" fmla="*/ 114073 h 47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57351" h="475539">
                  <a:moveTo>
                    <a:pt x="555775" y="92874"/>
                  </a:moveTo>
                  <a:cubicBezTo>
                    <a:pt x="551043" y="81740"/>
                    <a:pt x="536041" y="77008"/>
                    <a:pt x="519078" y="77008"/>
                  </a:cubicBezTo>
                  <a:cubicBezTo>
                    <a:pt x="505589" y="77060"/>
                    <a:pt x="492238" y="79721"/>
                    <a:pt x="479760" y="84846"/>
                  </a:cubicBezTo>
                  <a:lnTo>
                    <a:pt x="365314" y="132959"/>
                  </a:lnTo>
                  <a:lnTo>
                    <a:pt x="149502" y="0"/>
                  </a:lnTo>
                  <a:lnTo>
                    <a:pt x="88006" y="26136"/>
                  </a:lnTo>
                  <a:lnTo>
                    <a:pt x="262822" y="176518"/>
                  </a:lnTo>
                  <a:lnTo>
                    <a:pt x="115290" y="237554"/>
                  </a:lnTo>
                  <a:lnTo>
                    <a:pt x="32439" y="197868"/>
                  </a:lnTo>
                  <a:lnTo>
                    <a:pt x="0" y="212817"/>
                  </a:lnTo>
                  <a:lnTo>
                    <a:pt x="78920" y="294513"/>
                  </a:lnTo>
                  <a:lnTo>
                    <a:pt x="83754" y="411122"/>
                  </a:lnTo>
                  <a:lnTo>
                    <a:pt x="116194" y="396174"/>
                  </a:lnTo>
                  <a:lnTo>
                    <a:pt x="144329" y="305889"/>
                  </a:lnTo>
                  <a:lnTo>
                    <a:pt x="291862" y="244851"/>
                  </a:lnTo>
                  <a:lnTo>
                    <a:pt x="275860" y="475539"/>
                  </a:lnTo>
                  <a:lnTo>
                    <a:pt x="337356" y="449404"/>
                  </a:lnTo>
                  <a:lnTo>
                    <a:pt x="394356" y="201292"/>
                  </a:lnTo>
                  <a:lnTo>
                    <a:pt x="508797" y="153174"/>
                  </a:lnTo>
                  <a:cubicBezTo>
                    <a:pt x="535447" y="141848"/>
                    <a:pt x="564488" y="113372"/>
                    <a:pt x="555775" y="92874"/>
                  </a:cubicBezTo>
                  <a:close/>
                  <a:moveTo>
                    <a:pt x="531078" y="114073"/>
                  </a:moveTo>
                  <a:cubicBezTo>
                    <a:pt x="522863" y="123312"/>
                    <a:pt x="512743" y="130660"/>
                    <a:pt x="501416" y="135613"/>
                  </a:cubicBezTo>
                  <a:lnTo>
                    <a:pt x="386972" y="183726"/>
                  </a:lnTo>
                  <a:lnTo>
                    <a:pt x="377974" y="187508"/>
                  </a:lnTo>
                  <a:lnTo>
                    <a:pt x="375783" y="197021"/>
                  </a:lnTo>
                  <a:lnTo>
                    <a:pt x="320964" y="435667"/>
                  </a:lnTo>
                  <a:lnTo>
                    <a:pt x="297014" y="445845"/>
                  </a:lnTo>
                  <a:lnTo>
                    <a:pt x="310867" y="246165"/>
                  </a:lnTo>
                  <a:lnTo>
                    <a:pt x="312995" y="215488"/>
                  </a:lnTo>
                  <a:lnTo>
                    <a:pt x="284578" y="227244"/>
                  </a:lnTo>
                  <a:lnTo>
                    <a:pt x="137045" y="288281"/>
                  </a:lnTo>
                  <a:lnTo>
                    <a:pt x="128796" y="291694"/>
                  </a:lnTo>
                  <a:lnTo>
                    <a:pt x="126141" y="300217"/>
                  </a:lnTo>
                  <a:lnTo>
                    <a:pt x="101661" y="378764"/>
                  </a:lnTo>
                  <a:cubicBezTo>
                    <a:pt x="101566" y="379049"/>
                    <a:pt x="101487" y="379041"/>
                    <a:pt x="101471" y="378740"/>
                  </a:cubicBezTo>
                  <a:lnTo>
                    <a:pt x="97947" y="293720"/>
                  </a:lnTo>
                  <a:lnTo>
                    <a:pt x="97646" y="286481"/>
                  </a:lnTo>
                  <a:lnTo>
                    <a:pt x="92621" y="281273"/>
                  </a:lnTo>
                  <a:lnTo>
                    <a:pt x="32833" y="219386"/>
                  </a:lnTo>
                  <a:cubicBezTo>
                    <a:pt x="32631" y="219176"/>
                    <a:pt x="32680" y="219107"/>
                    <a:pt x="32943" y="219233"/>
                  </a:cubicBezTo>
                  <a:lnTo>
                    <a:pt x="107059" y="254737"/>
                  </a:lnTo>
                  <a:lnTo>
                    <a:pt x="114722" y="258407"/>
                  </a:lnTo>
                  <a:lnTo>
                    <a:pt x="122572" y="255159"/>
                  </a:lnTo>
                  <a:lnTo>
                    <a:pt x="270105" y="194120"/>
                  </a:lnTo>
                  <a:lnTo>
                    <a:pt x="298729" y="182278"/>
                  </a:lnTo>
                  <a:lnTo>
                    <a:pt x="275244" y="162076"/>
                  </a:lnTo>
                  <a:lnTo>
                    <a:pt x="123663" y="31679"/>
                  </a:lnTo>
                  <a:lnTo>
                    <a:pt x="147891" y="21383"/>
                  </a:lnTo>
                  <a:lnTo>
                    <a:pt x="355323" y="149178"/>
                  </a:lnTo>
                  <a:lnTo>
                    <a:pt x="363665" y="154321"/>
                  </a:lnTo>
                  <a:lnTo>
                    <a:pt x="372698" y="150524"/>
                  </a:lnTo>
                  <a:lnTo>
                    <a:pt x="487210" y="102382"/>
                  </a:lnTo>
                  <a:cubicBezTo>
                    <a:pt x="497333" y="98264"/>
                    <a:pt x="508149" y="96118"/>
                    <a:pt x="519077" y="96062"/>
                  </a:cubicBezTo>
                  <a:cubicBezTo>
                    <a:pt x="525765" y="95270"/>
                    <a:pt x="532523" y="96775"/>
                    <a:pt x="538243" y="100330"/>
                  </a:cubicBezTo>
                  <a:cubicBezTo>
                    <a:pt x="538634" y="101251"/>
                    <a:pt x="537631" y="106420"/>
                    <a:pt x="531078" y="114073"/>
                  </a:cubicBezTo>
                  <a:close/>
                </a:path>
              </a:pathLst>
            </a:custGeom>
            <a:solidFill>
              <a:srgbClr val="FFB81C"/>
            </a:solidFill>
            <a:ln w="9525" cap="flat">
              <a:solidFill>
                <a:srgbClr val="FFB81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68ECA64F-F21C-D5E0-8D11-91AC1A7B3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3153" y="1404774"/>
            <a:ext cx="585374" cy="585374"/>
          </a:xfrm>
          <a:prstGeom prst="rect">
            <a:avLst/>
          </a:prstGeom>
        </p:spPr>
      </p:pic>
      <p:pic>
        <p:nvPicPr>
          <p:cNvPr id="82" name="Gráfico 81" descr="Calendario giratorio con relleno sólido">
            <a:extLst>
              <a:ext uri="{FF2B5EF4-FFF2-40B4-BE49-F238E27FC236}">
                <a16:creationId xmlns:a16="http://schemas.microsoft.com/office/drawing/2014/main" id="{1FB8DA41-8BEF-2E7C-F513-791F33AA1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6461" y="1328861"/>
            <a:ext cx="491964" cy="468291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02E3E69A-D46E-6E66-0726-A23DE9C35422}"/>
              </a:ext>
            </a:extLst>
          </p:cNvPr>
          <p:cNvSpPr txBox="1"/>
          <p:nvPr/>
        </p:nvSpPr>
        <p:spPr>
          <a:xfrm>
            <a:off x="10043767" y="1493317"/>
            <a:ext cx="438078" cy="2659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>
                <a:solidFill>
                  <a:srgbClr val="FFB81C"/>
                </a:solidFill>
              </a:rPr>
              <a:t>&lt;30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5E7F67F1-BA04-12C6-8F4F-0E0640E8B7ED}"/>
              </a:ext>
            </a:extLst>
          </p:cNvPr>
          <p:cNvSpPr txBox="1"/>
          <p:nvPr/>
        </p:nvSpPr>
        <p:spPr>
          <a:xfrm>
            <a:off x="8485475" y="2222975"/>
            <a:ext cx="3251141" cy="73866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accent1"/>
                </a:solidFill>
                <a:latin typeface="Arial Regular"/>
              </a:rPr>
              <a:t>Frecuencia </a:t>
            </a:r>
            <a:r>
              <a:rPr lang="es-ES" sz="1050" b="1">
                <a:solidFill>
                  <a:srgbClr val="FFB81C"/>
                </a:solidFill>
                <a:latin typeface="Arial Regular"/>
              </a:rPr>
              <a:t>mensual.</a:t>
            </a:r>
            <a:r>
              <a:rPr lang="es-ES" sz="1050">
                <a:solidFill>
                  <a:srgbClr val="FFB81C"/>
                </a:solidFill>
                <a:latin typeface="Arial Regular"/>
              </a:rPr>
              <a:t>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accent1"/>
                </a:solidFill>
                <a:latin typeface="Arial Regular"/>
              </a:rPr>
              <a:t>duración media </a:t>
            </a:r>
            <a:r>
              <a:rPr lang="es-ES" sz="1050" b="1">
                <a:solidFill>
                  <a:srgbClr val="FFB81C"/>
                </a:solidFill>
                <a:latin typeface="Arial Regular"/>
              </a:rPr>
              <a:t>menor a 30 días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accent1"/>
                </a:solidFill>
                <a:latin typeface="Arial Regular"/>
              </a:rPr>
              <a:t>principales destinos son Europa y resto del mundo con USA y Canadá incluidos.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C441BE-F9CC-0863-EDB1-3776025E07FE}"/>
              </a:ext>
            </a:extLst>
          </p:cNvPr>
          <p:cNvSpPr txBox="1"/>
          <p:nvPr/>
        </p:nvSpPr>
        <p:spPr>
          <a:xfrm>
            <a:off x="8458228" y="849813"/>
            <a:ext cx="33056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kumimoji="0" sz="1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s-ES" dirty="0"/>
              <a:t>Duración, Destino y Frecuencia</a:t>
            </a:r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815C9D63-1A12-2BDA-85E5-DA0F360816F2}"/>
              </a:ext>
            </a:extLst>
          </p:cNvPr>
          <p:cNvSpPr/>
          <p:nvPr/>
        </p:nvSpPr>
        <p:spPr>
          <a:xfrm>
            <a:off x="8307274" y="3529260"/>
            <a:ext cx="3532978" cy="2339175"/>
          </a:xfrm>
          <a:prstGeom prst="roundRect">
            <a:avLst/>
          </a:prstGeom>
          <a:solidFill>
            <a:schemeClr val="bg1"/>
          </a:solidFill>
          <a:ln>
            <a:solidFill>
              <a:srgbClr val="9063C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F1C1025-AB55-D559-2C9B-519FBB8B2BD4}"/>
              </a:ext>
            </a:extLst>
          </p:cNvPr>
          <p:cNvSpPr txBox="1"/>
          <p:nvPr/>
        </p:nvSpPr>
        <p:spPr>
          <a:xfrm>
            <a:off x="8525691" y="4866632"/>
            <a:ext cx="3148440" cy="86177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00">
                <a:solidFill>
                  <a:schemeClr val="accent1"/>
                </a:solidFill>
                <a:latin typeface="Arial Regular"/>
              </a:rPr>
              <a:t>Reuniones entre </a:t>
            </a:r>
            <a:r>
              <a:rPr lang="es-ES" sz="1000" b="1">
                <a:solidFill>
                  <a:srgbClr val="9063CD"/>
                </a:solidFill>
                <a:latin typeface="Arial Regular"/>
              </a:rPr>
              <a:t>filiales</a:t>
            </a:r>
            <a:r>
              <a:rPr lang="es-ES" sz="1000">
                <a:solidFill>
                  <a:schemeClr val="accent1"/>
                </a:solidFill>
                <a:latin typeface="Arial Regular"/>
              </a:rPr>
              <a:t> y realizar acción </a:t>
            </a:r>
            <a:r>
              <a:rPr lang="es-ES" sz="1000" b="1">
                <a:solidFill>
                  <a:srgbClr val="9063CD"/>
                </a:solidFill>
                <a:latin typeface="Arial Regular"/>
              </a:rPr>
              <a:t>comercial</a:t>
            </a:r>
            <a:r>
              <a:rPr lang="es-ES" sz="1000">
                <a:solidFill>
                  <a:schemeClr val="accent1"/>
                </a:solidFill>
                <a:latin typeface="Arial Regular"/>
              </a:rPr>
              <a:t> /trabajo de campo.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00" b="1">
                <a:solidFill>
                  <a:srgbClr val="9063CD"/>
                </a:solidFill>
                <a:latin typeface="Arial Regular"/>
              </a:rPr>
              <a:t>Avión</a:t>
            </a:r>
            <a:r>
              <a:rPr lang="es-ES" sz="1000">
                <a:solidFill>
                  <a:schemeClr val="accent1"/>
                </a:solidFill>
                <a:latin typeface="Arial Regular"/>
              </a:rPr>
              <a:t> , solo o con un compañero.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00" b="1">
                <a:solidFill>
                  <a:srgbClr val="9063CD"/>
                </a:solidFill>
                <a:latin typeface="Arial Regular"/>
              </a:rPr>
              <a:t>Hoteles</a:t>
            </a:r>
            <a:r>
              <a:rPr lang="es-ES" sz="1000">
                <a:solidFill>
                  <a:schemeClr val="accent1"/>
                </a:solidFill>
                <a:latin typeface="Arial Regular"/>
              </a:rPr>
              <a:t>, aunque los apartamentos son su preferencia. </a:t>
            </a:r>
          </a:p>
        </p:txBody>
      </p:sp>
      <p:pic>
        <p:nvPicPr>
          <p:cNvPr id="124" name="Imagen 123">
            <a:extLst>
              <a:ext uri="{FF2B5EF4-FFF2-40B4-BE49-F238E27FC236}">
                <a16:creationId xmlns:a16="http://schemas.microsoft.com/office/drawing/2014/main" id="{5A617FDF-6069-A392-177A-52A826EFD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9894" y="4030970"/>
            <a:ext cx="577552" cy="577552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CCFD81E0-3C71-8609-08A1-9D9FD213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9490" y="4087929"/>
            <a:ext cx="577552" cy="577552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B6655F4C-7115-9C70-9B24-449164D77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699" y="4069278"/>
            <a:ext cx="577552" cy="57755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15ED65E-529E-3E68-360C-C52D2D2643F6}"/>
              </a:ext>
            </a:extLst>
          </p:cNvPr>
          <p:cNvSpPr txBox="1"/>
          <p:nvPr/>
        </p:nvSpPr>
        <p:spPr>
          <a:xfrm>
            <a:off x="8806908" y="3583598"/>
            <a:ext cx="25582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kumimoji="0" sz="1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s-ES"/>
              <a:t>Tipo de viaje y Actividad</a:t>
            </a: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36A9DA74-B10C-CA48-1B02-FDC41C4C7339}"/>
              </a:ext>
            </a:extLst>
          </p:cNvPr>
          <p:cNvSpPr/>
          <p:nvPr/>
        </p:nvSpPr>
        <p:spPr>
          <a:xfrm>
            <a:off x="297130" y="3555677"/>
            <a:ext cx="3453179" cy="2286340"/>
          </a:xfrm>
          <a:prstGeom prst="roundRect">
            <a:avLst/>
          </a:prstGeom>
          <a:solidFill>
            <a:schemeClr val="bg1"/>
          </a:solidFill>
          <a:ln>
            <a:solidFill>
              <a:srgbClr val="FFB3A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3D971BD0-78C3-1A75-0D3A-BD7FEDD56F5B}"/>
              </a:ext>
            </a:extLst>
          </p:cNvPr>
          <p:cNvSpPr txBox="1"/>
          <p:nvPr/>
        </p:nvSpPr>
        <p:spPr>
          <a:xfrm>
            <a:off x="422181" y="4995311"/>
            <a:ext cx="3203076" cy="73866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defTabSz="457200"/>
            <a:r>
              <a:rPr lang="es-ES" sz="1050">
                <a:solidFill>
                  <a:schemeClr val="accent1"/>
                </a:solidFill>
                <a:latin typeface="Arial Regular"/>
              </a:rPr>
              <a:t>Además de trabajar en sus viajes, desea poder </a:t>
            </a:r>
            <a:r>
              <a:rPr lang="es-ES" sz="1050" b="1">
                <a:solidFill>
                  <a:srgbClr val="FFB3AB"/>
                </a:solidFill>
                <a:latin typeface="Arial Regular"/>
              </a:rPr>
              <a:t>disfrutar</a:t>
            </a:r>
            <a:r>
              <a:rPr lang="es-ES" sz="1050">
                <a:solidFill>
                  <a:schemeClr val="accent1"/>
                </a:solidFill>
                <a:latin typeface="Arial Regular"/>
              </a:rPr>
              <a:t> de tiempo de calidad en los países de destino y vivir la experiencia local fuera del horario laboral (</a:t>
            </a:r>
            <a:r>
              <a:rPr lang="es-ES" sz="1050" b="1" err="1">
                <a:solidFill>
                  <a:srgbClr val="FFB3AB"/>
                </a:solidFill>
                <a:latin typeface="Arial Regular"/>
              </a:rPr>
              <a:t>bleisure</a:t>
            </a:r>
            <a:r>
              <a:rPr lang="es-ES" sz="1050">
                <a:solidFill>
                  <a:schemeClr val="accent1"/>
                </a:solidFill>
                <a:latin typeface="Arial Regular"/>
              </a:rPr>
              <a:t>).</a:t>
            </a: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825AD819-BE99-C40F-1EF0-9EAE2030861F}"/>
              </a:ext>
            </a:extLst>
          </p:cNvPr>
          <p:cNvGrpSpPr/>
          <p:nvPr/>
        </p:nvGrpSpPr>
        <p:grpSpPr>
          <a:xfrm>
            <a:off x="1020167" y="4089135"/>
            <a:ext cx="771678" cy="752268"/>
            <a:chOff x="766253" y="3347206"/>
            <a:chExt cx="704850" cy="687123"/>
          </a:xfrm>
        </p:grpSpPr>
        <p:sp>
          <p:nvSpPr>
            <p:cNvPr id="99" name="Forma libre: forma 98">
              <a:extLst>
                <a:ext uri="{FF2B5EF4-FFF2-40B4-BE49-F238E27FC236}">
                  <a16:creationId xmlns:a16="http://schemas.microsoft.com/office/drawing/2014/main" id="{6567C8E5-2763-9911-AEF0-F54C3097892D}"/>
                </a:ext>
              </a:extLst>
            </p:cNvPr>
            <p:cNvSpPr/>
            <p:nvPr/>
          </p:nvSpPr>
          <p:spPr>
            <a:xfrm>
              <a:off x="994854" y="3347206"/>
              <a:ext cx="247650" cy="258498"/>
            </a:xfrm>
            <a:custGeom>
              <a:avLst/>
              <a:gdLst>
                <a:gd name="connsiteX0" fmla="*/ 30118 w 247650"/>
                <a:gd name="connsiteY0" fmla="*/ 206188 h 258498"/>
                <a:gd name="connsiteX1" fmla="*/ 59055 w 247650"/>
                <a:gd name="connsiteY1" fmla="*/ 253251 h 258498"/>
                <a:gd name="connsiteX2" fmla="*/ 67523 w 247650"/>
                <a:gd name="connsiteY2" fmla="*/ 258499 h 258498"/>
                <a:gd name="connsiteX3" fmla="*/ 180089 w 247650"/>
                <a:gd name="connsiteY3" fmla="*/ 258499 h 258498"/>
                <a:gd name="connsiteX4" fmla="*/ 188557 w 247650"/>
                <a:gd name="connsiteY4" fmla="*/ 253251 h 258498"/>
                <a:gd name="connsiteX5" fmla="*/ 217532 w 247650"/>
                <a:gd name="connsiteY5" fmla="*/ 206188 h 258498"/>
                <a:gd name="connsiteX6" fmla="*/ 239030 w 247650"/>
                <a:gd name="connsiteY6" fmla="*/ 170945 h 258498"/>
                <a:gd name="connsiteX7" fmla="*/ 247650 w 247650"/>
                <a:gd name="connsiteY7" fmla="*/ 128083 h 258498"/>
                <a:gd name="connsiteX8" fmla="*/ 247650 w 247650"/>
                <a:gd name="connsiteY8" fmla="*/ 123825 h 258498"/>
                <a:gd name="connsiteX9" fmla="*/ 123825 w 247650"/>
                <a:gd name="connsiteY9" fmla="*/ 0 h 258498"/>
                <a:gd name="connsiteX10" fmla="*/ 0 w 247650"/>
                <a:gd name="connsiteY10" fmla="*/ 123825 h 258498"/>
                <a:gd name="connsiteX11" fmla="*/ 0 w 247650"/>
                <a:gd name="connsiteY11" fmla="*/ 128083 h 258498"/>
                <a:gd name="connsiteX12" fmla="*/ 8620 w 247650"/>
                <a:gd name="connsiteY12" fmla="*/ 170945 h 258498"/>
                <a:gd name="connsiteX13" fmla="*/ 30118 w 247650"/>
                <a:gd name="connsiteY13" fmla="*/ 206188 h 258498"/>
                <a:gd name="connsiteX14" fmla="*/ 123825 w 247650"/>
                <a:gd name="connsiteY14" fmla="*/ 20574 h 258498"/>
                <a:gd name="connsiteX15" fmla="*/ 228600 w 247650"/>
                <a:gd name="connsiteY15" fmla="*/ 123844 h 258498"/>
                <a:gd name="connsiteX16" fmla="*/ 228600 w 247650"/>
                <a:gd name="connsiteY16" fmla="*/ 127797 h 258498"/>
                <a:gd name="connsiteX17" fmla="*/ 221275 w 247650"/>
                <a:gd name="connsiteY17" fmla="*/ 164068 h 258498"/>
                <a:gd name="connsiteX18" fmla="*/ 203483 w 247650"/>
                <a:gd name="connsiteY18" fmla="*/ 193319 h 258498"/>
                <a:gd name="connsiteX19" fmla="*/ 174155 w 247650"/>
                <a:gd name="connsiteY19" fmla="*/ 239449 h 258498"/>
                <a:gd name="connsiteX20" fmla="*/ 73495 w 247650"/>
                <a:gd name="connsiteY20" fmla="*/ 239449 h 258498"/>
                <a:gd name="connsiteX21" fmla="*/ 44358 w 247650"/>
                <a:gd name="connsiteY21" fmla="*/ 193538 h 258498"/>
                <a:gd name="connsiteX22" fmla="*/ 26403 w 247650"/>
                <a:gd name="connsiteY22" fmla="*/ 164144 h 258498"/>
                <a:gd name="connsiteX23" fmla="*/ 19050 w 247650"/>
                <a:gd name="connsiteY23" fmla="*/ 127787 h 258498"/>
                <a:gd name="connsiteX24" fmla="*/ 19050 w 247650"/>
                <a:gd name="connsiteY24" fmla="*/ 124196 h 258498"/>
                <a:gd name="connsiteX25" fmla="*/ 123825 w 247650"/>
                <a:gd name="connsiteY25" fmla="*/ 20574 h 25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7650" h="258498">
                  <a:moveTo>
                    <a:pt x="30118" y="206188"/>
                  </a:moveTo>
                  <a:cubicBezTo>
                    <a:pt x="41577" y="220686"/>
                    <a:pt x="51289" y="236482"/>
                    <a:pt x="59055" y="253251"/>
                  </a:cubicBezTo>
                  <a:cubicBezTo>
                    <a:pt x="60649" y="256468"/>
                    <a:pt x="63932" y="258503"/>
                    <a:pt x="67523" y="258499"/>
                  </a:cubicBezTo>
                  <a:lnTo>
                    <a:pt x="180089" y="258499"/>
                  </a:lnTo>
                  <a:cubicBezTo>
                    <a:pt x="183680" y="258503"/>
                    <a:pt x="186962" y="256468"/>
                    <a:pt x="188557" y="253251"/>
                  </a:cubicBezTo>
                  <a:cubicBezTo>
                    <a:pt x="196345" y="236486"/>
                    <a:pt x="206070" y="220691"/>
                    <a:pt x="217532" y="206188"/>
                  </a:cubicBezTo>
                  <a:cubicBezTo>
                    <a:pt x="226742" y="195816"/>
                    <a:pt x="234023" y="183880"/>
                    <a:pt x="239030" y="170945"/>
                  </a:cubicBezTo>
                  <a:cubicBezTo>
                    <a:pt x="244290" y="157243"/>
                    <a:pt x="247203" y="142753"/>
                    <a:pt x="247650" y="128083"/>
                  </a:cubicBezTo>
                  <a:lnTo>
                    <a:pt x="247650" y="123825"/>
                  </a:lnTo>
                  <a:cubicBezTo>
                    <a:pt x="247650" y="55438"/>
                    <a:pt x="192212" y="0"/>
                    <a:pt x="123825" y="0"/>
                  </a:cubicBezTo>
                  <a:cubicBezTo>
                    <a:pt x="55438" y="0"/>
                    <a:pt x="0" y="55438"/>
                    <a:pt x="0" y="123825"/>
                  </a:cubicBezTo>
                  <a:lnTo>
                    <a:pt x="0" y="128083"/>
                  </a:lnTo>
                  <a:cubicBezTo>
                    <a:pt x="451" y="142752"/>
                    <a:pt x="3365" y="157242"/>
                    <a:pt x="8620" y="170945"/>
                  </a:cubicBezTo>
                  <a:cubicBezTo>
                    <a:pt x="13627" y="183880"/>
                    <a:pt x="20908" y="195816"/>
                    <a:pt x="30118" y="206188"/>
                  </a:cubicBezTo>
                  <a:close/>
                  <a:moveTo>
                    <a:pt x="123825" y="20574"/>
                  </a:moveTo>
                  <a:cubicBezTo>
                    <a:pt x="181079" y="20640"/>
                    <a:pt x="227706" y="66598"/>
                    <a:pt x="228600" y="123844"/>
                  </a:cubicBezTo>
                  <a:lnTo>
                    <a:pt x="228600" y="127797"/>
                  </a:lnTo>
                  <a:cubicBezTo>
                    <a:pt x="228192" y="140211"/>
                    <a:pt x="225717" y="152470"/>
                    <a:pt x="221275" y="164068"/>
                  </a:cubicBezTo>
                  <a:cubicBezTo>
                    <a:pt x="217129" y="174798"/>
                    <a:pt x="211104" y="184703"/>
                    <a:pt x="203483" y="193319"/>
                  </a:cubicBezTo>
                  <a:cubicBezTo>
                    <a:pt x="191911" y="207477"/>
                    <a:pt x="182066" y="222963"/>
                    <a:pt x="174155" y="239449"/>
                  </a:cubicBezTo>
                  <a:lnTo>
                    <a:pt x="73495" y="239449"/>
                  </a:lnTo>
                  <a:cubicBezTo>
                    <a:pt x="65693" y="223014"/>
                    <a:pt x="55908" y="207595"/>
                    <a:pt x="44358" y="193538"/>
                  </a:cubicBezTo>
                  <a:cubicBezTo>
                    <a:pt x="36670" y="184888"/>
                    <a:pt x="30590" y="174933"/>
                    <a:pt x="26403" y="164144"/>
                  </a:cubicBezTo>
                  <a:cubicBezTo>
                    <a:pt x="21946" y="152519"/>
                    <a:pt x="19461" y="140231"/>
                    <a:pt x="19050" y="127787"/>
                  </a:cubicBezTo>
                  <a:lnTo>
                    <a:pt x="19050" y="124196"/>
                  </a:lnTo>
                  <a:cubicBezTo>
                    <a:pt x="19789" y="66827"/>
                    <a:pt x="66451" y="20679"/>
                    <a:pt x="123825" y="20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: forma 99">
              <a:extLst>
                <a:ext uri="{FF2B5EF4-FFF2-40B4-BE49-F238E27FC236}">
                  <a16:creationId xmlns:a16="http://schemas.microsoft.com/office/drawing/2014/main" id="{0F0EC6B3-EDA9-E577-0D37-A8202BC3B3FB}"/>
                </a:ext>
              </a:extLst>
            </p:cNvPr>
            <p:cNvSpPr/>
            <p:nvPr/>
          </p:nvSpPr>
          <p:spPr>
            <a:xfrm>
              <a:off x="1061529" y="3624755"/>
              <a:ext cx="114300" cy="19050"/>
            </a:xfrm>
            <a:custGeom>
              <a:avLst/>
              <a:gdLst>
                <a:gd name="connsiteX0" fmla="*/ 114300 w 114300"/>
                <a:gd name="connsiteY0" fmla="*/ 9525 h 19050"/>
                <a:gd name="connsiteX1" fmla="*/ 104775 w 114300"/>
                <a:gd name="connsiteY1" fmla="*/ 0 h 19050"/>
                <a:gd name="connsiteX2" fmla="*/ 9525 w 114300"/>
                <a:gd name="connsiteY2" fmla="*/ 0 h 19050"/>
                <a:gd name="connsiteX3" fmla="*/ 0 w 114300"/>
                <a:gd name="connsiteY3" fmla="*/ 9525 h 19050"/>
                <a:gd name="connsiteX4" fmla="*/ 9525 w 114300"/>
                <a:gd name="connsiteY4" fmla="*/ 19050 h 19050"/>
                <a:gd name="connsiteX5" fmla="*/ 104775 w 114300"/>
                <a:gd name="connsiteY5" fmla="*/ 19050 h 19050"/>
                <a:gd name="connsiteX6" fmla="*/ 114300 w 114300"/>
                <a:gd name="connsiteY6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9050">
                  <a:moveTo>
                    <a:pt x="114300" y="9525"/>
                  </a:moveTo>
                  <a:cubicBezTo>
                    <a:pt x="114300" y="4264"/>
                    <a:pt x="110036" y="0"/>
                    <a:pt x="104775" y="0"/>
                  </a:cubicBezTo>
                  <a:lnTo>
                    <a:pt x="9525" y="0"/>
                  </a:lnTo>
                  <a:cubicBezTo>
                    <a:pt x="4264" y="0"/>
                    <a:pt x="0" y="4264"/>
                    <a:pt x="0" y="9525"/>
                  </a:cubicBezTo>
                  <a:cubicBezTo>
                    <a:pt x="0" y="14786"/>
                    <a:pt x="4264" y="19050"/>
                    <a:pt x="9525" y="19050"/>
                  </a:cubicBezTo>
                  <a:lnTo>
                    <a:pt x="104775" y="19050"/>
                  </a:lnTo>
                  <a:cubicBezTo>
                    <a:pt x="110036" y="19050"/>
                    <a:pt x="114300" y="14786"/>
                    <a:pt x="114300" y="95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: forma 100">
              <a:extLst>
                <a:ext uri="{FF2B5EF4-FFF2-40B4-BE49-F238E27FC236}">
                  <a16:creationId xmlns:a16="http://schemas.microsoft.com/office/drawing/2014/main" id="{8013C0AC-AE27-C56F-8D1E-A805E9D65596}"/>
                </a:ext>
              </a:extLst>
            </p:cNvPr>
            <p:cNvSpPr/>
            <p:nvPr/>
          </p:nvSpPr>
          <p:spPr>
            <a:xfrm>
              <a:off x="1090104" y="3665027"/>
              <a:ext cx="57150" cy="26403"/>
            </a:xfrm>
            <a:custGeom>
              <a:avLst/>
              <a:gdLst>
                <a:gd name="connsiteX0" fmla="*/ 28575 w 57150"/>
                <a:gd name="connsiteY0" fmla="*/ 26403 h 26403"/>
                <a:gd name="connsiteX1" fmla="*/ 57150 w 57150"/>
                <a:gd name="connsiteY1" fmla="*/ 0 h 26403"/>
                <a:gd name="connsiteX2" fmla="*/ 0 w 57150"/>
                <a:gd name="connsiteY2" fmla="*/ 0 h 26403"/>
                <a:gd name="connsiteX3" fmla="*/ 28575 w 57150"/>
                <a:gd name="connsiteY3" fmla="*/ 26403 h 2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6403">
                  <a:moveTo>
                    <a:pt x="28575" y="26403"/>
                  </a:moveTo>
                  <a:cubicBezTo>
                    <a:pt x="43524" y="26391"/>
                    <a:pt x="55958" y="14902"/>
                    <a:pt x="57150" y="0"/>
                  </a:cubicBezTo>
                  <a:lnTo>
                    <a:pt x="0" y="0"/>
                  </a:lnTo>
                  <a:cubicBezTo>
                    <a:pt x="1213" y="14891"/>
                    <a:pt x="13635" y="26368"/>
                    <a:pt x="28575" y="264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: forma 101">
              <a:extLst>
                <a:ext uri="{FF2B5EF4-FFF2-40B4-BE49-F238E27FC236}">
                  <a16:creationId xmlns:a16="http://schemas.microsoft.com/office/drawing/2014/main" id="{E2A35F7F-BAC5-4ABE-75A5-856AE354291E}"/>
                </a:ext>
              </a:extLst>
            </p:cNvPr>
            <p:cNvSpPr/>
            <p:nvPr/>
          </p:nvSpPr>
          <p:spPr>
            <a:xfrm>
              <a:off x="1067339" y="3405718"/>
              <a:ext cx="102679" cy="142922"/>
            </a:xfrm>
            <a:custGeom>
              <a:avLst/>
              <a:gdLst>
                <a:gd name="connsiteX0" fmla="*/ 50387 w 102679"/>
                <a:gd name="connsiteY0" fmla="*/ 142923 h 142922"/>
                <a:gd name="connsiteX1" fmla="*/ 102680 w 102679"/>
                <a:gd name="connsiteY1" fmla="*/ 46596 h 142922"/>
                <a:gd name="connsiteX2" fmla="*/ 50387 w 102679"/>
                <a:gd name="connsiteY2" fmla="*/ 56979 h 142922"/>
                <a:gd name="connsiteX3" fmla="*/ 50387 w 102679"/>
                <a:gd name="connsiteY3" fmla="*/ 0 h 142922"/>
                <a:gd name="connsiteX4" fmla="*/ 0 w 102679"/>
                <a:gd name="connsiteY4" fmla="*/ 98422 h 142922"/>
                <a:gd name="connsiteX5" fmla="*/ 50387 w 102679"/>
                <a:gd name="connsiteY5" fmla="*/ 86992 h 142922"/>
                <a:gd name="connsiteX6" fmla="*/ 50387 w 102679"/>
                <a:gd name="connsiteY6" fmla="*/ 142923 h 14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79" h="142922">
                  <a:moveTo>
                    <a:pt x="50387" y="142923"/>
                  </a:moveTo>
                  <a:lnTo>
                    <a:pt x="102680" y="46596"/>
                  </a:lnTo>
                  <a:lnTo>
                    <a:pt x="50387" y="56979"/>
                  </a:lnTo>
                  <a:lnTo>
                    <a:pt x="50387" y="0"/>
                  </a:lnTo>
                  <a:lnTo>
                    <a:pt x="0" y="98422"/>
                  </a:lnTo>
                  <a:lnTo>
                    <a:pt x="50387" y="86992"/>
                  </a:lnTo>
                  <a:lnTo>
                    <a:pt x="50387" y="142923"/>
                  </a:lnTo>
                  <a:close/>
                </a:path>
              </a:pathLst>
            </a:custGeom>
            <a:solidFill>
              <a:srgbClr val="FFB3AB"/>
            </a:solidFill>
            <a:ln w="9525" cap="flat">
              <a:solidFill>
                <a:srgbClr val="FFB3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24A5D90B-97ED-616A-A01E-9962BEB57ECC}"/>
                </a:ext>
              </a:extLst>
            </p:cNvPr>
            <p:cNvSpPr/>
            <p:nvPr/>
          </p:nvSpPr>
          <p:spPr>
            <a:xfrm>
              <a:off x="844949" y="3674323"/>
              <a:ext cx="147466" cy="147466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940A236F-F6AF-825B-7180-5F61E7F508B5}"/>
                </a:ext>
              </a:extLst>
            </p:cNvPr>
            <p:cNvSpPr/>
            <p:nvPr/>
          </p:nvSpPr>
          <p:spPr>
            <a:xfrm>
              <a:off x="1244999" y="3672380"/>
              <a:ext cx="147446" cy="147447"/>
            </a:xfrm>
            <a:custGeom>
              <a:avLst/>
              <a:gdLst>
                <a:gd name="connsiteX0" fmla="*/ 73704 w 147446"/>
                <a:gd name="connsiteY0" fmla="*/ 147447 h 147447"/>
                <a:gd name="connsiteX1" fmla="*/ 147447 w 147446"/>
                <a:gd name="connsiteY1" fmla="*/ 73743 h 147447"/>
                <a:gd name="connsiteX2" fmla="*/ 73743 w 147446"/>
                <a:gd name="connsiteY2" fmla="*/ 0 h 147447"/>
                <a:gd name="connsiteX3" fmla="*/ 0 w 147446"/>
                <a:gd name="connsiteY3" fmla="*/ 73704 h 147447"/>
                <a:gd name="connsiteX4" fmla="*/ 0 w 147446"/>
                <a:gd name="connsiteY4" fmla="*/ 73724 h 147447"/>
                <a:gd name="connsiteX5" fmla="*/ 73704 w 147446"/>
                <a:gd name="connsiteY5" fmla="*/ 147447 h 147447"/>
                <a:gd name="connsiteX6" fmla="*/ 73704 w 147446"/>
                <a:gd name="connsiteY6" fmla="*/ 19050 h 147447"/>
                <a:gd name="connsiteX7" fmla="*/ 128397 w 147446"/>
                <a:gd name="connsiteY7" fmla="*/ 73704 h 147447"/>
                <a:gd name="connsiteX8" fmla="*/ 73743 w 147446"/>
                <a:gd name="connsiteY8" fmla="*/ 128397 h 147447"/>
                <a:gd name="connsiteX9" fmla="*/ 19050 w 147446"/>
                <a:gd name="connsiteY9" fmla="*/ 73743 h 147447"/>
                <a:gd name="connsiteX10" fmla="*/ 19050 w 147446"/>
                <a:gd name="connsiteY10" fmla="*/ 73724 h 147447"/>
                <a:gd name="connsiteX11" fmla="*/ 73704 w 147446"/>
                <a:gd name="connsiteY11" fmla="*/ 19050 h 147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446" h="147447">
                  <a:moveTo>
                    <a:pt x="73704" y="147447"/>
                  </a:moveTo>
                  <a:cubicBezTo>
                    <a:pt x="114421" y="147457"/>
                    <a:pt x="147437" y="114459"/>
                    <a:pt x="147447" y="73743"/>
                  </a:cubicBezTo>
                  <a:cubicBezTo>
                    <a:pt x="147457" y="33026"/>
                    <a:pt x="114459" y="10"/>
                    <a:pt x="73743" y="0"/>
                  </a:cubicBezTo>
                  <a:cubicBezTo>
                    <a:pt x="33026" y="-10"/>
                    <a:pt x="11" y="32988"/>
                    <a:pt x="0" y="73704"/>
                  </a:cubicBezTo>
                  <a:cubicBezTo>
                    <a:pt x="0" y="73711"/>
                    <a:pt x="0" y="73717"/>
                    <a:pt x="0" y="73724"/>
                  </a:cubicBezTo>
                  <a:cubicBezTo>
                    <a:pt x="-6" y="114434"/>
                    <a:pt x="32994" y="147441"/>
                    <a:pt x="73704" y="147447"/>
                  </a:cubicBezTo>
                  <a:close/>
                  <a:moveTo>
                    <a:pt x="73704" y="19050"/>
                  </a:moveTo>
                  <a:cubicBezTo>
                    <a:pt x="103900" y="19040"/>
                    <a:pt x="128387" y="43509"/>
                    <a:pt x="128397" y="73704"/>
                  </a:cubicBezTo>
                  <a:cubicBezTo>
                    <a:pt x="128407" y="103900"/>
                    <a:pt x="103938" y="128387"/>
                    <a:pt x="73743" y="128397"/>
                  </a:cubicBezTo>
                  <a:cubicBezTo>
                    <a:pt x="43547" y="128407"/>
                    <a:pt x="19061" y="103938"/>
                    <a:pt x="19050" y="73743"/>
                  </a:cubicBezTo>
                  <a:cubicBezTo>
                    <a:pt x="19050" y="73736"/>
                    <a:pt x="19050" y="73730"/>
                    <a:pt x="19050" y="73724"/>
                  </a:cubicBezTo>
                  <a:cubicBezTo>
                    <a:pt x="19077" y="43546"/>
                    <a:pt x="43527" y="19087"/>
                    <a:pt x="73704" y="190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0976202-FF6A-6808-2844-9E12B70962BE}"/>
                </a:ext>
              </a:extLst>
            </p:cNvPr>
            <p:cNvSpPr/>
            <p:nvPr/>
          </p:nvSpPr>
          <p:spPr>
            <a:xfrm>
              <a:off x="1180048" y="3833276"/>
              <a:ext cx="291055" cy="142017"/>
            </a:xfrm>
            <a:custGeom>
              <a:avLst/>
              <a:gdLst>
                <a:gd name="connsiteX0" fmla="*/ 273272 w 291055"/>
                <a:gd name="connsiteY0" fmla="*/ 45025 h 142017"/>
                <a:gd name="connsiteX1" fmla="*/ 200330 w 291055"/>
                <a:gd name="connsiteY1" fmla="*/ 9344 h 142017"/>
                <a:gd name="connsiteX2" fmla="*/ 138655 w 291055"/>
                <a:gd name="connsiteY2" fmla="*/ 0 h 142017"/>
                <a:gd name="connsiteX3" fmla="*/ 77105 w 291055"/>
                <a:gd name="connsiteY3" fmla="*/ 9306 h 142017"/>
                <a:gd name="connsiteX4" fmla="*/ 4115 w 291055"/>
                <a:gd name="connsiteY4" fmla="*/ 44958 h 142017"/>
                <a:gd name="connsiteX5" fmla="*/ 0 w 291055"/>
                <a:gd name="connsiteY5" fmla="*/ 48673 h 142017"/>
                <a:gd name="connsiteX6" fmla="*/ 5772 w 291055"/>
                <a:gd name="connsiteY6" fmla="*/ 50197 h 142017"/>
                <a:gd name="connsiteX7" fmla="*/ 22546 w 291055"/>
                <a:gd name="connsiteY7" fmla="*/ 55588 h 142017"/>
                <a:gd name="connsiteX8" fmla="*/ 82229 w 291055"/>
                <a:gd name="connsiteY8" fmla="*/ 27699 h 142017"/>
                <a:gd name="connsiteX9" fmla="*/ 138655 w 291055"/>
                <a:gd name="connsiteY9" fmla="*/ 19126 h 142017"/>
                <a:gd name="connsiteX10" fmla="*/ 194977 w 291055"/>
                <a:gd name="connsiteY10" fmla="*/ 27699 h 142017"/>
                <a:gd name="connsiteX11" fmla="*/ 261290 w 291055"/>
                <a:gd name="connsiteY11" fmla="*/ 59912 h 142017"/>
                <a:gd name="connsiteX12" fmla="*/ 272005 w 291055"/>
                <a:gd name="connsiteY12" fmla="*/ 81058 h 142017"/>
                <a:gd name="connsiteX13" fmla="*/ 272005 w 291055"/>
                <a:gd name="connsiteY13" fmla="*/ 142018 h 142017"/>
                <a:gd name="connsiteX14" fmla="*/ 291055 w 291055"/>
                <a:gd name="connsiteY14" fmla="*/ 142018 h 142017"/>
                <a:gd name="connsiteX15" fmla="*/ 291055 w 291055"/>
                <a:gd name="connsiteY15" fmla="*/ 81058 h 142017"/>
                <a:gd name="connsiteX16" fmla="*/ 273272 w 291055"/>
                <a:gd name="connsiteY16" fmla="*/ 45025 h 14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055" h="142017">
                  <a:moveTo>
                    <a:pt x="273272" y="45025"/>
                  </a:moveTo>
                  <a:cubicBezTo>
                    <a:pt x="251619" y="28324"/>
                    <a:pt x="226806" y="16186"/>
                    <a:pt x="200330" y="9344"/>
                  </a:cubicBezTo>
                  <a:cubicBezTo>
                    <a:pt x="180346" y="3199"/>
                    <a:pt x="159562" y="51"/>
                    <a:pt x="138655" y="0"/>
                  </a:cubicBezTo>
                  <a:cubicBezTo>
                    <a:pt x="117815" y="338"/>
                    <a:pt x="97114" y="3468"/>
                    <a:pt x="77105" y="9306"/>
                  </a:cubicBezTo>
                  <a:cubicBezTo>
                    <a:pt x="50910" y="16916"/>
                    <a:pt x="26220" y="28977"/>
                    <a:pt x="4115" y="44958"/>
                  </a:cubicBezTo>
                  <a:cubicBezTo>
                    <a:pt x="2675" y="46118"/>
                    <a:pt x="1301" y="47358"/>
                    <a:pt x="0" y="48673"/>
                  </a:cubicBezTo>
                  <a:cubicBezTo>
                    <a:pt x="1905" y="49206"/>
                    <a:pt x="3810" y="49625"/>
                    <a:pt x="5772" y="50197"/>
                  </a:cubicBezTo>
                  <a:cubicBezTo>
                    <a:pt x="11563" y="51845"/>
                    <a:pt x="17107" y="53673"/>
                    <a:pt x="22546" y="55588"/>
                  </a:cubicBezTo>
                  <a:cubicBezTo>
                    <a:pt x="40937" y="43365"/>
                    <a:pt x="61054" y="33963"/>
                    <a:pt x="82229" y="27699"/>
                  </a:cubicBezTo>
                  <a:cubicBezTo>
                    <a:pt x="100574" y="22347"/>
                    <a:pt x="119549" y="19463"/>
                    <a:pt x="138655" y="19126"/>
                  </a:cubicBezTo>
                  <a:cubicBezTo>
                    <a:pt x="157750" y="19182"/>
                    <a:pt x="176731" y="22071"/>
                    <a:pt x="194977" y="27699"/>
                  </a:cubicBezTo>
                  <a:cubicBezTo>
                    <a:pt x="219029" y="33851"/>
                    <a:pt x="241586" y="44808"/>
                    <a:pt x="261290" y="59912"/>
                  </a:cubicBezTo>
                  <a:cubicBezTo>
                    <a:pt x="267858" y="64992"/>
                    <a:pt x="271793" y="72757"/>
                    <a:pt x="272005" y="81058"/>
                  </a:cubicBezTo>
                  <a:lnTo>
                    <a:pt x="272005" y="142018"/>
                  </a:lnTo>
                  <a:lnTo>
                    <a:pt x="291055" y="142018"/>
                  </a:lnTo>
                  <a:lnTo>
                    <a:pt x="291055" y="81058"/>
                  </a:lnTo>
                  <a:cubicBezTo>
                    <a:pt x="290852" y="66983"/>
                    <a:pt x="284319" y="53749"/>
                    <a:pt x="273272" y="4502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: forma 105">
              <a:extLst>
                <a:ext uri="{FF2B5EF4-FFF2-40B4-BE49-F238E27FC236}">
                  <a16:creationId xmlns:a16="http://schemas.microsoft.com/office/drawing/2014/main" id="{1AF257AD-0EC8-143A-2BD1-D45A89F627EE}"/>
                </a:ext>
              </a:extLst>
            </p:cNvPr>
            <p:cNvSpPr/>
            <p:nvPr/>
          </p:nvSpPr>
          <p:spPr>
            <a:xfrm>
              <a:off x="766253" y="3835257"/>
              <a:ext cx="289455" cy="141922"/>
            </a:xfrm>
            <a:custGeom>
              <a:avLst/>
              <a:gdLst>
                <a:gd name="connsiteX0" fmla="*/ 267252 w 289455"/>
                <a:gd name="connsiteY0" fmla="*/ 54293 h 141922"/>
                <a:gd name="connsiteX1" fmla="*/ 285645 w 289455"/>
                <a:gd name="connsiteY1" fmla="*/ 48158 h 141922"/>
                <a:gd name="connsiteX2" fmla="*/ 289455 w 289455"/>
                <a:gd name="connsiteY2" fmla="*/ 47206 h 141922"/>
                <a:gd name="connsiteX3" fmla="*/ 287026 w 289455"/>
                <a:gd name="connsiteY3" fmla="*/ 45034 h 141922"/>
                <a:gd name="connsiteX4" fmla="*/ 214084 w 289455"/>
                <a:gd name="connsiteY4" fmla="*/ 9335 h 141922"/>
                <a:gd name="connsiteX5" fmla="*/ 152400 w 289455"/>
                <a:gd name="connsiteY5" fmla="*/ 0 h 141922"/>
                <a:gd name="connsiteX6" fmla="*/ 90849 w 289455"/>
                <a:gd name="connsiteY6" fmla="*/ 9296 h 141922"/>
                <a:gd name="connsiteX7" fmla="*/ 17859 w 289455"/>
                <a:gd name="connsiteY7" fmla="*/ 44958 h 141922"/>
                <a:gd name="connsiteX8" fmla="*/ 0 w 289455"/>
                <a:gd name="connsiteY8" fmla="*/ 80963 h 141922"/>
                <a:gd name="connsiteX9" fmla="*/ 0 w 289455"/>
                <a:gd name="connsiteY9" fmla="*/ 141923 h 141922"/>
                <a:gd name="connsiteX10" fmla="*/ 19050 w 289455"/>
                <a:gd name="connsiteY10" fmla="*/ 141923 h 141922"/>
                <a:gd name="connsiteX11" fmla="*/ 19050 w 289455"/>
                <a:gd name="connsiteY11" fmla="*/ 80963 h 141922"/>
                <a:gd name="connsiteX12" fmla="*/ 29413 w 289455"/>
                <a:gd name="connsiteY12" fmla="*/ 60084 h 141922"/>
                <a:gd name="connsiteX13" fmla="*/ 95974 w 289455"/>
                <a:gd name="connsiteY13" fmla="*/ 27623 h 141922"/>
                <a:gd name="connsiteX14" fmla="*/ 152400 w 289455"/>
                <a:gd name="connsiteY14" fmla="*/ 19050 h 141922"/>
                <a:gd name="connsiteX15" fmla="*/ 208721 w 289455"/>
                <a:gd name="connsiteY15" fmla="*/ 27623 h 141922"/>
                <a:gd name="connsiteX16" fmla="*/ 267252 w 289455"/>
                <a:gd name="connsiteY16" fmla="*/ 54293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9455" h="141922">
                  <a:moveTo>
                    <a:pt x="267252" y="54293"/>
                  </a:moveTo>
                  <a:cubicBezTo>
                    <a:pt x="273377" y="51987"/>
                    <a:pt x="279521" y="49901"/>
                    <a:pt x="285645" y="48158"/>
                  </a:cubicBezTo>
                  <a:cubicBezTo>
                    <a:pt x="286950" y="47806"/>
                    <a:pt x="288160" y="47558"/>
                    <a:pt x="289455" y="47206"/>
                  </a:cubicBezTo>
                  <a:cubicBezTo>
                    <a:pt x="288655" y="46472"/>
                    <a:pt x="287884" y="45711"/>
                    <a:pt x="287026" y="45034"/>
                  </a:cubicBezTo>
                  <a:cubicBezTo>
                    <a:pt x="265376" y="28325"/>
                    <a:pt x="240562" y="16180"/>
                    <a:pt x="214084" y="9335"/>
                  </a:cubicBezTo>
                  <a:cubicBezTo>
                    <a:pt x="194096" y="3197"/>
                    <a:pt x="173309" y="51"/>
                    <a:pt x="152400" y="0"/>
                  </a:cubicBezTo>
                  <a:cubicBezTo>
                    <a:pt x="131560" y="341"/>
                    <a:pt x="110861" y="3467"/>
                    <a:pt x="90849" y="9296"/>
                  </a:cubicBezTo>
                  <a:cubicBezTo>
                    <a:pt x="64652" y="16905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41923"/>
                  </a:lnTo>
                  <a:lnTo>
                    <a:pt x="19050" y="141923"/>
                  </a:lnTo>
                  <a:lnTo>
                    <a:pt x="19050" y="80963"/>
                  </a:lnTo>
                  <a:cubicBezTo>
                    <a:pt x="19227" y="72808"/>
                    <a:pt x="23026" y="65156"/>
                    <a:pt x="29413" y="60084"/>
                  </a:cubicBezTo>
                  <a:cubicBezTo>
                    <a:pt x="49619" y="45601"/>
                    <a:pt x="72120" y="34626"/>
                    <a:pt x="95974" y="27623"/>
                  </a:cubicBezTo>
                  <a:cubicBezTo>
                    <a:pt x="114318" y="22270"/>
                    <a:pt x="133294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29577" y="33201"/>
                    <a:pt x="249358" y="42215"/>
                    <a:pt x="267252" y="542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: forma 106">
              <a:extLst>
                <a:ext uri="{FF2B5EF4-FFF2-40B4-BE49-F238E27FC236}">
                  <a16:creationId xmlns:a16="http://schemas.microsoft.com/office/drawing/2014/main" id="{25D5F704-7B8F-DBC0-A712-2E15CC413257}"/>
                </a:ext>
              </a:extLst>
            </p:cNvPr>
            <p:cNvSpPr/>
            <p:nvPr/>
          </p:nvSpPr>
          <p:spPr>
            <a:xfrm>
              <a:off x="966279" y="3892407"/>
              <a:ext cx="304800" cy="141922"/>
            </a:xfrm>
            <a:custGeom>
              <a:avLst/>
              <a:gdLst>
                <a:gd name="connsiteX0" fmla="*/ 287017 w 304800"/>
                <a:gd name="connsiteY0" fmla="*/ 45006 h 141922"/>
                <a:gd name="connsiteX1" fmla="*/ 214074 w 304800"/>
                <a:gd name="connsiteY1" fmla="*/ 9306 h 141922"/>
                <a:gd name="connsiteX2" fmla="*/ 152400 w 304800"/>
                <a:gd name="connsiteY2" fmla="*/ 0 h 141922"/>
                <a:gd name="connsiteX3" fmla="*/ 90849 w 304800"/>
                <a:gd name="connsiteY3" fmla="*/ 9296 h 141922"/>
                <a:gd name="connsiteX4" fmla="*/ 17859 w 304800"/>
                <a:gd name="connsiteY4" fmla="*/ 44958 h 141922"/>
                <a:gd name="connsiteX5" fmla="*/ 0 w 304800"/>
                <a:gd name="connsiteY5" fmla="*/ 80963 h 141922"/>
                <a:gd name="connsiteX6" fmla="*/ 0 w 304800"/>
                <a:gd name="connsiteY6" fmla="*/ 141923 h 141922"/>
                <a:gd name="connsiteX7" fmla="*/ 19050 w 304800"/>
                <a:gd name="connsiteY7" fmla="*/ 141923 h 141922"/>
                <a:gd name="connsiteX8" fmla="*/ 19050 w 304800"/>
                <a:gd name="connsiteY8" fmla="*/ 80963 h 141922"/>
                <a:gd name="connsiteX9" fmla="*/ 29413 w 304800"/>
                <a:gd name="connsiteY9" fmla="*/ 60084 h 141922"/>
                <a:gd name="connsiteX10" fmla="*/ 95974 w 304800"/>
                <a:gd name="connsiteY10" fmla="*/ 27623 h 141922"/>
                <a:gd name="connsiteX11" fmla="*/ 152400 w 304800"/>
                <a:gd name="connsiteY11" fmla="*/ 19050 h 141922"/>
                <a:gd name="connsiteX12" fmla="*/ 208721 w 304800"/>
                <a:gd name="connsiteY12" fmla="*/ 27623 h 141922"/>
                <a:gd name="connsiteX13" fmla="*/ 275034 w 304800"/>
                <a:gd name="connsiteY13" fmla="*/ 59836 h 141922"/>
                <a:gd name="connsiteX14" fmla="*/ 285750 w 304800"/>
                <a:gd name="connsiteY14" fmla="*/ 80963 h 141922"/>
                <a:gd name="connsiteX15" fmla="*/ 285750 w 304800"/>
                <a:gd name="connsiteY15" fmla="*/ 141923 h 141922"/>
                <a:gd name="connsiteX16" fmla="*/ 304800 w 304800"/>
                <a:gd name="connsiteY16" fmla="*/ 141923 h 141922"/>
                <a:gd name="connsiteX17" fmla="*/ 304800 w 304800"/>
                <a:gd name="connsiteY17" fmla="*/ 80963 h 141922"/>
                <a:gd name="connsiteX18" fmla="*/ 287017 w 304800"/>
                <a:gd name="connsiteY18" fmla="*/ 45006 h 14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141922">
                  <a:moveTo>
                    <a:pt x="287017" y="45006"/>
                  </a:moveTo>
                  <a:cubicBezTo>
                    <a:pt x="265366" y="28296"/>
                    <a:pt x="240552" y="16152"/>
                    <a:pt x="214074" y="9306"/>
                  </a:cubicBezTo>
                  <a:cubicBezTo>
                    <a:pt x="194088" y="3179"/>
                    <a:pt x="173305" y="43"/>
                    <a:pt x="152400" y="0"/>
                  </a:cubicBezTo>
                  <a:cubicBezTo>
                    <a:pt x="131560" y="341"/>
                    <a:pt x="110860" y="3467"/>
                    <a:pt x="90849" y="9296"/>
                  </a:cubicBezTo>
                  <a:cubicBezTo>
                    <a:pt x="64652" y="16904"/>
                    <a:pt x="39961" y="28968"/>
                    <a:pt x="17859" y="44958"/>
                  </a:cubicBezTo>
                  <a:cubicBezTo>
                    <a:pt x="6796" y="53665"/>
                    <a:pt x="238" y="66886"/>
                    <a:pt x="0" y="80963"/>
                  </a:cubicBezTo>
                  <a:lnTo>
                    <a:pt x="0" y="141923"/>
                  </a:lnTo>
                  <a:lnTo>
                    <a:pt x="19050" y="141923"/>
                  </a:lnTo>
                  <a:lnTo>
                    <a:pt x="19050" y="80963"/>
                  </a:lnTo>
                  <a:cubicBezTo>
                    <a:pt x="19227" y="72808"/>
                    <a:pt x="23026" y="65156"/>
                    <a:pt x="29413" y="60084"/>
                  </a:cubicBezTo>
                  <a:cubicBezTo>
                    <a:pt x="49619" y="45601"/>
                    <a:pt x="72120" y="34626"/>
                    <a:pt x="95974" y="27623"/>
                  </a:cubicBezTo>
                  <a:cubicBezTo>
                    <a:pt x="114318" y="22270"/>
                    <a:pt x="133294" y="19388"/>
                    <a:pt x="152400" y="19050"/>
                  </a:cubicBezTo>
                  <a:cubicBezTo>
                    <a:pt x="171494" y="19112"/>
                    <a:pt x="190473" y="22001"/>
                    <a:pt x="208721" y="27623"/>
                  </a:cubicBezTo>
                  <a:cubicBezTo>
                    <a:pt x="232773" y="33777"/>
                    <a:pt x="255330" y="44734"/>
                    <a:pt x="275034" y="59836"/>
                  </a:cubicBezTo>
                  <a:cubicBezTo>
                    <a:pt x="281598" y="64912"/>
                    <a:pt x="285532" y="72668"/>
                    <a:pt x="285750" y="80963"/>
                  </a:cubicBezTo>
                  <a:lnTo>
                    <a:pt x="285750" y="141923"/>
                  </a:lnTo>
                  <a:lnTo>
                    <a:pt x="304800" y="141923"/>
                  </a:lnTo>
                  <a:lnTo>
                    <a:pt x="304800" y="80963"/>
                  </a:lnTo>
                  <a:cubicBezTo>
                    <a:pt x="304577" y="66913"/>
                    <a:pt x="298047" y="53710"/>
                    <a:pt x="287017" y="450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: forma 107">
              <a:extLst>
                <a:ext uri="{FF2B5EF4-FFF2-40B4-BE49-F238E27FC236}">
                  <a16:creationId xmlns:a16="http://schemas.microsoft.com/office/drawing/2014/main" id="{4DB499F6-078E-363B-88B6-104964FA2145}"/>
                </a:ext>
              </a:extLst>
            </p:cNvPr>
            <p:cNvSpPr/>
            <p:nvPr/>
          </p:nvSpPr>
          <p:spPr>
            <a:xfrm>
              <a:off x="1044974" y="3731473"/>
              <a:ext cx="147466" cy="147466"/>
            </a:xfrm>
            <a:custGeom>
              <a:avLst/>
              <a:gdLst>
                <a:gd name="connsiteX0" fmla="*/ 73704 w 147466"/>
                <a:gd name="connsiteY0" fmla="*/ 147466 h 147466"/>
                <a:gd name="connsiteX1" fmla="*/ 147466 w 147466"/>
                <a:gd name="connsiteY1" fmla="*/ 73762 h 147466"/>
                <a:gd name="connsiteX2" fmla="*/ 73762 w 147466"/>
                <a:gd name="connsiteY2" fmla="*/ 0 h 147466"/>
                <a:gd name="connsiteX3" fmla="*/ 0 w 147466"/>
                <a:gd name="connsiteY3" fmla="*/ 73704 h 147466"/>
                <a:gd name="connsiteX4" fmla="*/ 0 w 147466"/>
                <a:gd name="connsiteY4" fmla="*/ 73733 h 147466"/>
                <a:gd name="connsiteX5" fmla="*/ 73695 w 147466"/>
                <a:gd name="connsiteY5" fmla="*/ 147466 h 147466"/>
                <a:gd name="connsiteX6" fmla="*/ 73704 w 147466"/>
                <a:gd name="connsiteY6" fmla="*/ 147466 h 147466"/>
                <a:gd name="connsiteX7" fmla="*/ 73704 w 147466"/>
                <a:gd name="connsiteY7" fmla="*/ 19060 h 147466"/>
                <a:gd name="connsiteX8" fmla="*/ 128416 w 147466"/>
                <a:gd name="connsiteY8" fmla="*/ 73714 h 147466"/>
                <a:gd name="connsiteX9" fmla="*/ 73762 w 147466"/>
                <a:gd name="connsiteY9" fmla="*/ 128426 h 147466"/>
                <a:gd name="connsiteX10" fmla="*/ 19050 w 147466"/>
                <a:gd name="connsiteY10" fmla="*/ 73771 h 147466"/>
                <a:gd name="connsiteX11" fmla="*/ 19050 w 147466"/>
                <a:gd name="connsiteY11" fmla="*/ 73733 h 147466"/>
                <a:gd name="connsiteX12" fmla="*/ 73704 w 147466"/>
                <a:gd name="connsiteY12" fmla="*/ 19060 h 14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466" h="147466">
                  <a:moveTo>
                    <a:pt x="73704" y="147466"/>
                  </a:moveTo>
                  <a:cubicBezTo>
                    <a:pt x="114426" y="147482"/>
                    <a:pt x="147450" y="114483"/>
                    <a:pt x="147466" y="73762"/>
                  </a:cubicBezTo>
                  <a:cubicBezTo>
                    <a:pt x="147482" y="33040"/>
                    <a:pt x="114483" y="16"/>
                    <a:pt x="73762" y="0"/>
                  </a:cubicBezTo>
                  <a:cubicBezTo>
                    <a:pt x="33040" y="-16"/>
                    <a:pt x="16" y="32983"/>
                    <a:pt x="0" y="73704"/>
                  </a:cubicBezTo>
                  <a:cubicBezTo>
                    <a:pt x="0" y="73714"/>
                    <a:pt x="0" y="73724"/>
                    <a:pt x="0" y="73733"/>
                  </a:cubicBezTo>
                  <a:cubicBezTo>
                    <a:pt x="-10" y="114444"/>
                    <a:pt x="32984" y="147456"/>
                    <a:pt x="73695" y="147466"/>
                  </a:cubicBezTo>
                  <a:cubicBezTo>
                    <a:pt x="73698" y="147466"/>
                    <a:pt x="73702" y="147466"/>
                    <a:pt x="73704" y="147466"/>
                  </a:cubicBezTo>
                  <a:close/>
                  <a:moveTo>
                    <a:pt x="73704" y="19060"/>
                  </a:moveTo>
                  <a:cubicBezTo>
                    <a:pt x="103905" y="19043"/>
                    <a:pt x="128400" y="43513"/>
                    <a:pt x="128416" y="73714"/>
                  </a:cubicBezTo>
                  <a:cubicBezTo>
                    <a:pt x="128432" y="103915"/>
                    <a:pt x="103963" y="128409"/>
                    <a:pt x="73762" y="128426"/>
                  </a:cubicBezTo>
                  <a:cubicBezTo>
                    <a:pt x="43561" y="128442"/>
                    <a:pt x="19066" y="103972"/>
                    <a:pt x="19050" y="73771"/>
                  </a:cubicBezTo>
                  <a:cubicBezTo>
                    <a:pt x="19050" y="73759"/>
                    <a:pt x="19050" y="73745"/>
                    <a:pt x="19050" y="73733"/>
                  </a:cubicBezTo>
                  <a:cubicBezTo>
                    <a:pt x="19077" y="43556"/>
                    <a:pt x="43527" y="19097"/>
                    <a:pt x="73704" y="190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122" name="Imagen 121">
            <a:extLst>
              <a:ext uri="{FF2B5EF4-FFF2-40B4-BE49-F238E27FC236}">
                <a16:creationId xmlns:a16="http://schemas.microsoft.com/office/drawing/2014/main" id="{8ED8DC76-0482-F47A-55E0-F7F1592327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1123" y="3998908"/>
            <a:ext cx="905194" cy="90519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3B6623F-C730-CBD0-F867-251CCD11FFC0}"/>
              </a:ext>
            </a:extLst>
          </p:cNvPr>
          <p:cNvSpPr txBox="1"/>
          <p:nvPr/>
        </p:nvSpPr>
        <p:spPr>
          <a:xfrm>
            <a:off x="845391" y="3661479"/>
            <a:ext cx="2356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Conciliación Trabajo-Ocio</a:t>
            </a:r>
            <a:endParaRPr lang="es-ES" sz="1000" b="1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51C7FA0-3D80-0FDD-1B35-DD4772BE26E2}"/>
              </a:ext>
            </a:extLst>
          </p:cNvPr>
          <p:cNvSpPr/>
          <p:nvPr/>
        </p:nvSpPr>
        <p:spPr>
          <a:xfrm>
            <a:off x="297130" y="767231"/>
            <a:ext cx="3453179" cy="22863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92F1CB5-1C78-2E8F-86A4-7AD3AA2496FE}"/>
              </a:ext>
            </a:extLst>
          </p:cNvPr>
          <p:cNvSpPr txBox="1"/>
          <p:nvPr/>
        </p:nvSpPr>
        <p:spPr>
          <a:xfrm>
            <a:off x="413655" y="2143686"/>
            <a:ext cx="3220128" cy="9002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accent1"/>
                </a:solidFill>
                <a:latin typeface="Arial Regular"/>
              </a:rPr>
              <a:t>Preocupación por la </a:t>
            </a:r>
            <a:r>
              <a:rPr lang="es-ES" sz="1050" b="1">
                <a:solidFill>
                  <a:schemeClr val="accent2"/>
                </a:solidFill>
                <a:latin typeface="Arial Regular"/>
              </a:rPr>
              <a:t>seguridad</a:t>
            </a:r>
            <a:r>
              <a:rPr lang="es-ES" sz="1050">
                <a:solidFill>
                  <a:schemeClr val="accent1"/>
                </a:solidFill>
                <a:latin typeface="Arial Regular"/>
              </a:rPr>
              <a:t>: buscan seguro de asistencia con </a:t>
            </a:r>
            <a:r>
              <a:rPr lang="es-ES" sz="1050" b="1">
                <a:solidFill>
                  <a:schemeClr val="accent2"/>
                </a:solidFill>
                <a:latin typeface="Arial Regular"/>
              </a:rPr>
              <a:t>repatriación</a:t>
            </a:r>
            <a:r>
              <a:rPr lang="es-ES" sz="1050">
                <a:solidFill>
                  <a:schemeClr val="accent1"/>
                </a:solidFill>
                <a:latin typeface="Arial Regular"/>
              </a:rPr>
              <a:t>, por la volatilidad e incertidumbre del escenario internacional.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s-ES" sz="1050">
                <a:solidFill>
                  <a:schemeClr val="accent1"/>
                </a:solidFill>
                <a:latin typeface="Arial Regular"/>
              </a:rPr>
              <a:t>Atención personalizada.</a:t>
            </a:r>
          </a:p>
        </p:txBody>
      </p:sp>
      <p:grpSp>
        <p:nvGrpSpPr>
          <p:cNvPr id="16" name="Gráfico 14" descr="Marca de escudo contorno">
            <a:extLst>
              <a:ext uri="{FF2B5EF4-FFF2-40B4-BE49-F238E27FC236}">
                <a16:creationId xmlns:a16="http://schemas.microsoft.com/office/drawing/2014/main" id="{6D051BCD-0173-0CF5-98B7-581A5669310A}"/>
              </a:ext>
            </a:extLst>
          </p:cNvPr>
          <p:cNvGrpSpPr/>
          <p:nvPr/>
        </p:nvGrpSpPr>
        <p:grpSpPr>
          <a:xfrm>
            <a:off x="1208949" y="1320849"/>
            <a:ext cx="503898" cy="602646"/>
            <a:chOff x="373092" y="1122601"/>
            <a:chExt cx="647350" cy="774209"/>
          </a:xfrm>
          <a:solidFill>
            <a:schemeClr val="accent1"/>
          </a:solidFill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82C49FE3-2067-784C-2B9F-2FDB0FAD709B}"/>
                </a:ext>
              </a:extLst>
            </p:cNvPr>
            <p:cNvSpPr/>
            <p:nvPr/>
          </p:nvSpPr>
          <p:spPr>
            <a:xfrm>
              <a:off x="568232" y="1411159"/>
              <a:ext cx="266376" cy="182070"/>
            </a:xfrm>
            <a:custGeom>
              <a:avLst/>
              <a:gdLst>
                <a:gd name="connsiteX0" fmla="*/ 13468 w 266376"/>
                <a:gd name="connsiteY0" fmla="*/ 70818 h 182070"/>
                <a:gd name="connsiteX1" fmla="*/ 0 w 266376"/>
                <a:gd name="connsiteY1" fmla="*/ 84287 h 182070"/>
                <a:gd name="connsiteX2" fmla="*/ 97774 w 266376"/>
                <a:gd name="connsiteY2" fmla="*/ 182070 h 182070"/>
                <a:gd name="connsiteX3" fmla="*/ 266376 w 266376"/>
                <a:gd name="connsiteY3" fmla="*/ 13468 h 182070"/>
                <a:gd name="connsiteX4" fmla="*/ 252908 w 266376"/>
                <a:gd name="connsiteY4" fmla="*/ 0 h 182070"/>
                <a:gd name="connsiteX5" fmla="*/ 97774 w 266376"/>
                <a:gd name="connsiteY5" fmla="*/ 155134 h 182070"/>
                <a:gd name="connsiteX6" fmla="*/ 13468 w 266376"/>
                <a:gd name="connsiteY6" fmla="*/ 70818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376" h="182070">
                  <a:moveTo>
                    <a:pt x="13468" y="70818"/>
                  </a:moveTo>
                  <a:lnTo>
                    <a:pt x="0" y="84287"/>
                  </a:lnTo>
                  <a:lnTo>
                    <a:pt x="97774" y="182070"/>
                  </a:lnTo>
                  <a:lnTo>
                    <a:pt x="266376" y="13468"/>
                  </a:lnTo>
                  <a:lnTo>
                    <a:pt x="252908" y="0"/>
                  </a:lnTo>
                  <a:lnTo>
                    <a:pt x="97774" y="155134"/>
                  </a:lnTo>
                  <a:lnTo>
                    <a:pt x="13468" y="7081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81385F9-BEDD-A1C1-85BE-162BFB159646}"/>
                </a:ext>
              </a:extLst>
            </p:cNvPr>
            <p:cNvSpPr/>
            <p:nvPr/>
          </p:nvSpPr>
          <p:spPr>
            <a:xfrm>
              <a:off x="373092" y="1122601"/>
              <a:ext cx="647350" cy="774209"/>
            </a:xfrm>
            <a:custGeom>
              <a:avLst/>
              <a:gdLst>
                <a:gd name="connsiteX0" fmla="*/ 614383 w 647350"/>
                <a:gd name="connsiteY0" fmla="*/ 141940 h 774209"/>
                <a:gd name="connsiteX1" fmla="*/ 350740 w 647350"/>
                <a:gd name="connsiteY1" fmla="*/ 12400 h 774209"/>
                <a:gd name="connsiteX2" fmla="*/ 300351 w 647350"/>
                <a:gd name="connsiteY2" fmla="*/ 8668 h 774209"/>
                <a:gd name="connsiteX3" fmla="*/ 296619 w 647350"/>
                <a:gd name="connsiteY3" fmla="*/ 12400 h 774209"/>
                <a:gd name="connsiteX4" fmla="*/ 32967 w 647350"/>
                <a:gd name="connsiteY4" fmla="*/ 141816 h 774209"/>
                <a:gd name="connsiteX5" fmla="*/ 1 w 647350"/>
                <a:gd name="connsiteY5" fmla="*/ 178421 h 774209"/>
                <a:gd name="connsiteX6" fmla="*/ 1 w 647350"/>
                <a:gd name="connsiteY6" fmla="*/ 270651 h 774209"/>
                <a:gd name="connsiteX7" fmla="*/ 303763 w 647350"/>
                <a:gd name="connsiteY7" fmla="*/ 768333 h 774209"/>
                <a:gd name="connsiteX8" fmla="*/ 343587 w 647350"/>
                <a:gd name="connsiteY8" fmla="*/ 768333 h 774209"/>
                <a:gd name="connsiteX9" fmla="*/ 647349 w 647350"/>
                <a:gd name="connsiteY9" fmla="*/ 270747 h 774209"/>
                <a:gd name="connsiteX10" fmla="*/ 647349 w 647350"/>
                <a:gd name="connsiteY10" fmla="*/ 178535 h 774209"/>
                <a:gd name="connsiteX11" fmla="*/ 614383 w 647350"/>
                <a:gd name="connsiteY11" fmla="*/ 141940 h 774209"/>
                <a:gd name="connsiteX12" fmla="*/ 628299 w 647350"/>
                <a:gd name="connsiteY12" fmla="*/ 270775 h 774209"/>
                <a:gd name="connsiteX13" fmla="*/ 333291 w 647350"/>
                <a:gd name="connsiteY13" fmla="*/ 752331 h 774209"/>
                <a:gd name="connsiteX14" fmla="*/ 314069 w 647350"/>
                <a:gd name="connsiteY14" fmla="*/ 752331 h 774209"/>
                <a:gd name="connsiteX15" fmla="*/ 19051 w 647350"/>
                <a:gd name="connsiteY15" fmla="*/ 270670 h 774209"/>
                <a:gd name="connsiteX16" fmla="*/ 19051 w 647350"/>
                <a:gd name="connsiteY16" fmla="*/ 178440 h 774209"/>
                <a:gd name="connsiteX17" fmla="*/ 34501 w 647350"/>
                <a:gd name="connsiteY17" fmla="*/ 160819 h 774209"/>
                <a:gd name="connsiteX18" fmla="*/ 310726 w 647350"/>
                <a:gd name="connsiteY18" fmla="*/ 25240 h 774209"/>
                <a:gd name="connsiteX19" fmla="*/ 323642 w 647350"/>
                <a:gd name="connsiteY19" fmla="*/ 19067 h 774209"/>
                <a:gd name="connsiteX20" fmla="*/ 336653 w 647350"/>
                <a:gd name="connsiteY20" fmla="*/ 25240 h 774209"/>
                <a:gd name="connsiteX21" fmla="*/ 612878 w 647350"/>
                <a:gd name="connsiteY21" fmla="*/ 160914 h 774209"/>
                <a:gd name="connsiteX22" fmla="*/ 628337 w 647350"/>
                <a:gd name="connsiteY22" fmla="*/ 178535 h 77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7350" h="774209">
                  <a:moveTo>
                    <a:pt x="614383" y="141940"/>
                  </a:moveTo>
                  <a:cubicBezTo>
                    <a:pt x="513252" y="133765"/>
                    <a:pt x="419009" y="87458"/>
                    <a:pt x="350740" y="12400"/>
                  </a:cubicBezTo>
                  <a:cubicBezTo>
                    <a:pt x="337856" y="-2545"/>
                    <a:pt x="315296" y="-4216"/>
                    <a:pt x="300351" y="8668"/>
                  </a:cubicBezTo>
                  <a:cubicBezTo>
                    <a:pt x="299017" y="9818"/>
                    <a:pt x="297769" y="11066"/>
                    <a:pt x="296619" y="12400"/>
                  </a:cubicBezTo>
                  <a:cubicBezTo>
                    <a:pt x="228358" y="87454"/>
                    <a:pt x="134097" y="133723"/>
                    <a:pt x="32967" y="141816"/>
                  </a:cubicBezTo>
                  <a:cubicBezTo>
                    <a:pt x="14154" y="143632"/>
                    <a:pt x="-155" y="159520"/>
                    <a:pt x="1" y="178421"/>
                  </a:cubicBezTo>
                  <a:lnTo>
                    <a:pt x="1" y="270651"/>
                  </a:lnTo>
                  <a:cubicBezTo>
                    <a:pt x="1" y="471276"/>
                    <a:pt x="127208" y="654785"/>
                    <a:pt x="303763" y="768333"/>
                  </a:cubicBezTo>
                  <a:cubicBezTo>
                    <a:pt x="315882" y="776169"/>
                    <a:pt x="331468" y="776169"/>
                    <a:pt x="343587" y="768333"/>
                  </a:cubicBezTo>
                  <a:cubicBezTo>
                    <a:pt x="520152" y="654785"/>
                    <a:pt x="647349" y="471372"/>
                    <a:pt x="647349" y="270747"/>
                  </a:cubicBezTo>
                  <a:lnTo>
                    <a:pt x="647349" y="178535"/>
                  </a:lnTo>
                  <a:cubicBezTo>
                    <a:pt x="647533" y="159626"/>
                    <a:pt x="633208" y="143725"/>
                    <a:pt x="614383" y="141940"/>
                  </a:cubicBezTo>
                  <a:close/>
                  <a:moveTo>
                    <a:pt x="628299" y="270775"/>
                  </a:moveTo>
                  <a:cubicBezTo>
                    <a:pt x="628299" y="453512"/>
                    <a:pt x="518018" y="633535"/>
                    <a:pt x="333291" y="752331"/>
                  </a:cubicBezTo>
                  <a:cubicBezTo>
                    <a:pt x="327448" y="756135"/>
                    <a:pt x="319912" y="756135"/>
                    <a:pt x="314069" y="752331"/>
                  </a:cubicBezTo>
                  <a:cubicBezTo>
                    <a:pt x="129341" y="633525"/>
                    <a:pt x="19051" y="453465"/>
                    <a:pt x="19051" y="270670"/>
                  </a:cubicBezTo>
                  <a:lnTo>
                    <a:pt x="19051" y="178440"/>
                  </a:lnTo>
                  <a:cubicBezTo>
                    <a:pt x="18882" y="169459"/>
                    <a:pt x="25575" y="161824"/>
                    <a:pt x="34501" y="160819"/>
                  </a:cubicBezTo>
                  <a:cubicBezTo>
                    <a:pt x="140475" y="152428"/>
                    <a:pt x="239262" y="103941"/>
                    <a:pt x="310726" y="25240"/>
                  </a:cubicBezTo>
                  <a:cubicBezTo>
                    <a:pt x="313961" y="21444"/>
                    <a:pt x="318656" y="19200"/>
                    <a:pt x="323642" y="19067"/>
                  </a:cubicBezTo>
                  <a:cubicBezTo>
                    <a:pt x="328655" y="19199"/>
                    <a:pt x="333379" y="21441"/>
                    <a:pt x="336653" y="25240"/>
                  </a:cubicBezTo>
                  <a:cubicBezTo>
                    <a:pt x="408132" y="103934"/>
                    <a:pt x="506904" y="152448"/>
                    <a:pt x="612878" y="160914"/>
                  </a:cubicBezTo>
                  <a:cubicBezTo>
                    <a:pt x="621808" y="161916"/>
                    <a:pt x="628507" y="169551"/>
                    <a:pt x="628337" y="1785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9808B6E0-EFBD-1425-FCA4-BE4B8D71E00B}"/>
                </a:ext>
              </a:extLst>
            </p:cNvPr>
            <p:cNvSpPr/>
            <p:nvPr/>
          </p:nvSpPr>
          <p:spPr>
            <a:xfrm>
              <a:off x="449293" y="1215830"/>
              <a:ext cx="494947" cy="596826"/>
            </a:xfrm>
            <a:custGeom>
              <a:avLst/>
              <a:gdLst>
                <a:gd name="connsiteX0" fmla="*/ 0 w 494947"/>
                <a:gd name="connsiteY0" fmla="*/ 120148 h 596826"/>
                <a:gd name="connsiteX1" fmla="*/ 0 w 494947"/>
                <a:gd name="connsiteY1" fmla="*/ 177470 h 596826"/>
                <a:gd name="connsiteX2" fmla="*/ 247479 w 494947"/>
                <a:gd name="connsiteY2" fmla="*/ 596827 h 596826"/>
                <a:gd name="connsiteX3" fmla="*/ 494948 w 494947"/>
                <a:gd name="connsiteY3" fmla="*/ 177536 h 596826"/>
                <a:gd name="connsiteX4" fmla="*/ 494948 w 494947"/>
                <a:gd name="connsiteY4" fmla="*/ 120148 h 596826"/>
                <a:gd name="connsiteX5" fmla="*/ 247469 w 494947"/>
                <a:gd name="connsiteY5" fmla="*/ 0 h 596826"/>
                <a:gd name="connsiteX6" fmla="*/ 0 w 494947"/>
                <a:gd name="connsiteY6" fmla="*/ 120148 h 596826"/>
                <a:gd name="connsiteX7" fmla="*/ 475898 w 494947"/>
                <a:gd name="connsiteY7" fmla="*/ 177565 h 596826"/>
                <a:gd name="connsiteX8" fmla="*/ 247479 w 494947"/>
                <a:gd name="connsiteY8" fmla="*/ 573472 h 596826"/>
                <a:gd name="connsiteX9" fmla="*/ 19050 w 494947"/>
                <a:gd name="connsiteY9" fmla="*/ 177441 h 596826"/>
                <a:gd name="connsiteX10" fmla="*/ 19050 w 494947"/>
                <a:gd name="connsiteY10" fmla="*/ 136103 h 596826"/>
                <a:gd name="connsiteX11" fmla="*/ 247459 w 494947"/>
                <a:gd name="connsiteY11" fmla="*/ 25527 h 596826"/>
                <a:gd name="connsiteX12" fmla="*/ 475898 w 494947"/>
                <a:gd name="connsiteY12" fmla="*/ 136160 h 59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4947" h="596826">
                  <a:moveTo>
                    <a:pt x="0" y="120148"/>
                  </a:moveTo>
                  <a:lnTo>
                    <a:pt x="0" y="177470"/>
                  </a:lnTo>
                  <a:cubicBezTo>
                    <a:pt x="0" y="333727"/>
                    <a:pt x="92040" y="488937"/>
                    <a:pt x="247479" y="596827"/>
                  </a:cubicBezTo>
                  <a:cubicBezTo>
                    <a:pt x="402908" y="488880"/>
                    <a:pt x="494948" y="333727"/>
                    <a:pt x="494948" y="177536"/>
                  </a:cubicBezTo>
                  <a:lnTo>
                    <a:pt x="494948" y="120148"/>
                  </a:lnTo>
                  <a:cubicBezTo>
                    <a:pt x="402397" y="105425"/>
                    <a:pt x="316282" y="63617"/>
                    <a:pt x="247469" y="0"/>
                  </a:cubicBezTo>
                  <a:cubicBezTo>
                    <a:pt x="178674" y="63637"/>
                    <a:pt x="92555" y="105448"/>
                    <a:pt x="0" y="120148"/>
                  </a:cubicBezTo>
                  <a:close/>
                  <a:moveTo>
                    <a:pt x="475898" y="177565"/>
                  </a:moveTo>
                  <a:cubicBezTo>
                    <a:pt x="475898" y="322631"/>
                    <a:pt x="390763" y="469783"/>
                    <a:pt x="247479" y="573472"/>
                  </a:cubicBezTo>
                  <a:cubicBezTo>
                    <a:pt x="104194" y="469716"/>
                    <a:pt x="19050" y="322574"/>
                    <a:pt x="19050" y="177441"/>
                  </a:cubicBezTo>
                  <a:lnTo>
                    <a:pt x="19050" y="136103"/>
                  </a:lnTo>
                  <a:cubicBezTo>
                    <a:pt x="103547" y="119856"/>
                    <a:pt x="182305" y="81728"/>
                    <a:pt x="247459" y="25527"/>
                  </a:cubicBezTo>
                  <a:cubicBezTo>
                    <a:pt x="312629" y="81734"/>
                    <a:pt x="391392" y="119880"/>
                    <a:pt x="475898" y="13616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49FA4401-D1B9-59CE-CA24-77D4B4BC1B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25" y="1319941"/>
            <a:ext cx="603964" cy="6039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5908F41-FE73-2B29-0AD1-CAB57DAAEA83}"/>
              </a:ext>
            </a:extLst>
          </p:cNvPr>
          <p:cNvSpPr txBox="1"/>
          <p:nvPr/>
        </p:nvSpPr>
        <p:spPr>
          <a:xfrm>
            <a:off x="728003" y="853938"/>
            <a:ext cx="25914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kumimoji="0" sz="1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s-ES" dirty="0"/>
              <a:t>Preocupados por la seguridad</a:t>
            </a:r>
          </a:p>
        </p:txBody>
      </p:sp>
      <p:cxnSp>
        <p:nvCxnSpPr>
          <p:cNvPr id="87" name="Conector: angular 86">
            <a:extLst>
              <a:ext uri="{FF2B5EF4-FFF2-40B4-BE49-F238E27FC236}">
                <a16:creationId xmlns:a16="http://schemas.microsoft.com/office/drawing/2014/main" id="{1A720CF5-EF53-F820-339E-474413EBB33F}"/>
              </a:ext>
            </a:extLst>
          </p:cNvPr>
          <p:cNvCxnSpPr>
            <a:cxnSpLocks/>
            <a:stCxn id="86" idx="2"/>
            <a:endCxn id="5" idx="0"/>
          </p:cNvCxnSpPr>
          <p:nvPr/>
        </p:nvCxnSpPr>
        <p:spPr>
          <a:xfrm rot="5400000">
            <a:off x="5813918" y="3303641"/>
            <a:ext cx="471296" cy="1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0A9CE"/>
            </a:solidFill>
            <a:prstDash val="sysDot"/>
            <a:tailEnd type="triangle"/>
          </a:ln>
          <a:effectLst>
            <a:outerShdw blurRad="50800" dist="50800" dir="5400000" algn="ctr" rotWithShape="0">
              <a:schemeClr val="bg1"/>
            </a:outerShdw>
          </a:effectLst>
        </p:spPr>
      </p:cxn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E5D84629-199D-4248-D95D-1D69592076C0}"/>
              </a:ext>
            </a:extLst>
          </p:cNvPr>
          <p:cNvSpPr txBox="1"/>
          <p:nvPr/>
        </p:nvSpPr>
        <p:spPr>
          <a:xfrm>
            <a:off x="3322042" y="5949086"/>
            <a:ext cx="5692592" cy="2154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defTabSz="457200"/>
            <a:r>
              <a:rPr lang="es-ES" sz="800" i="1">
                <a:solidFill>
                  <a:schemeClr val="accent1"/>
                </a:solidFill>
                <a:latin typeface="Arial Regular"/>
              </a:rPr>
              <a:t>Encuestas respondidas por 2.181 personas en el ámbito de la movilidad internacional, realizado por Lincoln </a:t>
            </a:r>
            <a:r>
              <a:rPr lang="es-ES" sz="800" i="1" err="1">
                <a:solidFill>
                  <a:schemeClr val="accent1"/>
                </a:solidFill>
                <a:latin typeface="Arial Regular"/>
              </a:rPr>
              <a:t>Intelligence</a:t>
            </a:r>
            <a:r>
              <a:rPr lang="es-ES" sz="800" i="1">
                <a:solidFill>
                  <a:schemeClr val="accent1"/>
                </a:solidFill>
                <a:latin typeface="Arial Regular"/>
              </a:rPr>
              <a:t>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06D299E-DB43-0E61-6DE4-DA243FFF05E6}"/>
              </a:ext>
            </a:extLst>
          </p:cNvPr>
          <p:cNvSpPr/>
          <p:nvPr/>
        </p:nvSpPr>
        <p:spPr>
          <a:xfrm>
            <a:off x="4298224" y="3539289"/>
            <a:ext cx="3502682" cy="2319116"/>
          </a:xfrm>
          <a:prstGeom prst="roundRect">
            <a:avLst/>
          </a:prstGeom>
          <a:solidFill>
            <a:schemeClr val="bg1"/>
          </a:solidFill>
          <a:ln>
            <a:solidFill>
              <a:srgbClr val="00A9C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1D2133-1AC2-0574-0620-A1D9251AD29A}"/>
              </a:ext>
            </a:extLst>
          </p:cNvPr>
          <p:cNvSpPr txBox="1"/>
          <p:nvPr/>
        </p:nvSpPr>
        <p:spPr>
          <a:xfrm>
            <a:off x="4372417" y="4617598"/>
            <a:ext cx="3354297" cy="116955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Cambios en la organización de los viajes de negocios debido a la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ea typeface="+mn-ea"/>
                <a:cs typeface="+mn-cs"/>
              </a:rPr>
              <a:t>globalización tecnológica </a:t>
            </a:r>
            <a:r>
              <a:rPr kumimoji="0" lang="es-ES" sz="10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y la 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ea typeface="+mn-ea"/>
                <a:cs typeface="+mn-cs"/>
              </a:rPr>
              <a:t>necesidad de continuar conectados </a:t>
            </a:r>
            <a:r>
              <a:rPr kumimoji="0" lang="es-ES" sz="100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en la distancia.</a:t>
            </a:r>
            <a:endParaRPr lang="es-ES" sz="100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>
                <a:solidFill>
                  <a:schemeClr val="accent1"/>
                </a:solidFill>
              </a:rPr>
              <a:t>Más preocupación por la </a:t>
            </a:r>
            <a:r>
              <a:rPr lang="es-ES" sz="1000" b="1">
                <a:solidFill>
                  <a:srgbClr val="00A9CE"/>
                </a:solidFill>
              </a:rPr>
              <a:t>seguridad y salud mental </a:t>
            </a:r>
            <a:r>
              <a:rPr lang="es-ES" sz="1000">
                <a:solidFill>
                  <a:schemeClr val="accent1"/>
                </a:solidFill>
              </a:rPr>
              <a:t>de sus empleados y por el </a:t>
            </a:r>
            <a:r>
              <a:rPr lang="es-ES" sz="1000" b="1">
                <a:solidFill>
                  <a:srgbClr val="00A9CE"/>
                </a:solidFill>
              </a:rPr>
              <a:t>cumplimiento del </a:t>
            </a:r>
            <a:r>
              <a:rPr lang="es-ES" sz="1000" b="1" err="1">
                <a:solidFill>
                  <a:srgbClr val="00A9CE"/>
                </a:solidFill>
              </a:rPr>
              <a:t>Duty</a:t>
            </a:r>
            <a:r>
              <a:rPr lang="es-ES" sz="1000" b="1">
                <a:solidFill>
                  <a:srgbClr val="00A9CE"/>
                </a:solidFill>
              </a:rPr>
              <a:t> </a:t>
            </a:r>
            <a:r>
              <a:rPr lang="es-ES" sz="1000" b="1" err="1">
                <a:solidFill>
                  <a:srgbClr val="00A9CE"/>
                </a:solidFill>
              </a:rPr>
              <a:t>of</a:t>
            </a:r>
            <a:r>
              <a:rPr lang="es-ES" sz="1000" b="1">
                <a:solidFill>
                  <a:srgbClr val="00A9CE"/>
                </a:solidFill>
              </a:rPr>
              <a:t> Care</a:t>
            </a:r>
            <a:r>
              <a:rPr lang="es-ES" sz="100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410BC25-3C64-7842-C51D-890591D1EAF4}"/>
              </a:ext>
            </a:extLst>
          </p:cNvPr>
          <p:cNvSpPr txBox="1"/>
          <p:nvPr/>
        </p:nvSpPr>
        <p:spPr>
          <a:xfrm>
            <a:off x="4792814" y="3624072"/>
            <a:ext cx="25135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kumimoji="0" sz="1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s-ES"/>
              <a:t>Cambios en los viajes de empresa</a:t>
            </a:r>
          </a:p>
        </p:txBody>
      </p: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B33656D-8BDB-D030-ACEB-F844BB6D7B92}"/>
              </a:ext>
            </a:extLst>
          </p:cNvPr>
          <p:cNvGrpSpPr/>
          <p:nvPr/>
        </p:nvGrpSpPr>
        <p:grpSpPr>
          <a:xfrm>
            <a:off x="5054208" y="3978903"/>
            <a:ext cx="686512" cy="521304"/>
            <a:chOff x="4522146" y="2792495"/>
            <a:chExt cx="1293291" cy="982062"/>
          </a:xfrm>
        </p:grpSpPr>
        <p:grpSp>
          <p:nvGrpSpPr>
            <p:cNvPr id="142" name="Grupo 141">
              <a:extLst>
                <a:ext uri="{FF2B5EF4-FFF2-40B4-BE49-F238E27FC236}">
                  <a16:creationId xmlns:a16="http://schemas.microsoft.com/office/drawing/2014/main" id="{15C7A143-9A68-E2B9-2A8D-7206C60D755E}"/>
                </a:ext>
              </a:extLst>
            </p:cNvPr>
            <p:cNvGrpSpPr/>
            <p:nvPr/>
          </p:nvGrpSpPr>
          <p:grpSpPr>
            <a:xfrm>
              <a:off x="4522146" y="2792495"/>
              <a:ext cx="999972" cy="982062"/>
              <a:chOff x="4522145" y="2718461"/>
              <a:chExt cx="474372" cy="465876"/>
            </a:xfrm>
          </p:grpSpPr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112135A7-D577-8112-066C-144079ACB950}"/>
                  </a:ext>
                </a:extLst>
              </p:cNvPr>
              <p:cNvSpPr/>
              <p:nvPr/>
            </p:nvSpPr>
            <p:spPr>
              <a:xfrm>
                <a:off x="4537956" y="2718461"/>
                <a:ext cx="342856" cy="282490"/>
              </a:xfrm>
              <a:custGeom>
                <a:avLst/>
                <a:gdLst>
                  <a:gd name="connsiteX0" fmla="*/ 22729 w 403539"/>
                  <a:gd name="connsiteY0" fmla="*/ 329207 h 346884"/>
                  <a:gd name="connsiteX1" fmla="*/ 19307 w 403539"/>
                  <a:gd name="connsiteY1" fmla="*/ 295848 h 346884"/>
                  <a:gd name="connsiteX2" fmla="*/ 59039 w 403539"/>
                  <a:gd name="connsiteY2" fmla="*/ 295848 h 346884"/>
                  <a:gd name="connsiteX3" fmla="*/ 83654 w 403539"/>
                  <a:gd name="connsiteY3" fmla="*/ 276798 h 346884"/>
                  <a:gd name="connsiteX4" fmla="*/ 19277 w 403539"/>
                  <a:gd name="connsiteY4" fmla="*/ 276798 h 346884"/>
                  <a:gd name="connsiteX5" fmla="*/ 49173 w 403539"/>
                  <a:gd name="connsiteY5" fmla="*/ 162852 h 346884"/>
                  <a:gd name="connsiteX6" fmla="*/ 138232 w 403539"/>
                  <a:gd name="connsiteY6" fmla="*/ 162852 h 346884"/>
                  <a:gd name="connsiteX7" fmla="*/ 124166 w 403539"/>
                  <a:gd name="connsiteY7" fmla="*/ 249630 h 346884"/>
                  <a:gd name="connsiteX8" fmla="*/ 144346 w 403539"/>
                  <a:gd name="connsiteY8" fmla="*/ 237560 h 346884"/>
                  <a:gd name="connsiteX9" fmla="*/ 157673 w 403539"/>
                  <a:gd name="connsiteY9" fmla="*/ 162852 h 346884"/>
                  <a:gd name="connsiteX10" fmla="*/ 163475 w 403539"/>
                  <a:gd name="connsiteY10" fmla="*/ 143802 h 346884"/>
                  <a:gd name="connsiteX11" fmla="*/ 276224 w 403539"/>
                  <a:gd name="connsiteY11" fmla="*/ 20239 h 346884"/>
                  <a:gd name="connsiteX12" fmla="*/ 276224 w 403539"/>
                  <a:gd name="connsiteY12" fmla="*/ 86141 h 346884"/>
                  <a:gd name="connsiteX13" fmla="*/ 295274 w 403539"/>
                  <a:gd name="connsiteY13" fmla="*/ 95267 h 346884"/>
                  <a:gd name="connsiteX14" fmla="*/ 295274 w 403539"/>
                  <a:gd name="connsiteY14" fmla="*/ 20239 h 346884"/>
                  <a:gd name="connsiteX15" fmla="*/ 386518 w 403539"/>
                  <a:gd name="connsiteY15" fmla="*/ 94365 h 346884"/>
                  <a:gd name="connsiteX16" fmla="*/ 403540 w 403539"/>
                  <a:gd name="connsiteY16" fmla="*/ 87322 h 346884"/>
                  <a:gd name="connsiteX17" fmla="*/ 357765 w 403539"/>
                  <a:gd name="connsiteY17" fmla="*/ 29011 h 346884"/>
                  <a:gd name="connsiteX18" fmla="*/ 330840 w 403539"/>
                  <a:gd name="connsiteY18" fmla="*/ 3941 h 346884"/>
                  <a:gd name="connsiteX19" fmla="*/ 285750 w 403539"/>
                  <a:gd name="connsiteY19" fmla="*/ 0 h 346884"/>
                  <a:gd name="connsiteX20" fmla="*/ 0 w 403539"/>
                  <a:gd name="connsiteY20" fmla="*/ 285586 h 346884"/>
                  <a:gd name="connsiteX21" fmla="*/ 6636 w 403539"/>
                  <a:gd name="connsiteY21" fmla="*/ 346884 h 346884"/>
                  <a:gd name="connsiteX22" fmla="*/ 22729 w 403539"/>
                  <a:gd name="connsiteY22" fmla="*/ 329207 h 346884"/>
                  <a:gd name="connsiteX23" fmla="*/ 213406 w 403539"/>
                  <a:gd name="connsiteY23" fmla="*/ 29287 h 346884"/>
                  <a:gd name="connsiteX24" fmla="*/ 143859 w 403539"/>
                  <a:gd name="connsiteY24" fmla="*/ 143802 h 346884"/>
                  <a:gd name="connsiteX25" fmla="*/ 60128 w 403539"/>
                  <a:gd name="connsiteY25" fmla="*/ 143802 h 346884"/>
                  <a:gd name="connsiteX26" fmla="*/ 213315 w 403539"/>
                  <a:gd name="connsiteY26" fmla="*/ 29128 h 346884"/>
                  <a:gd name="connsiteX27" fmla="*/ 213406 w 403539"/>
                  <a:gd name="connsiteY27" fmla="*/ 29287 h 3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3539" h="346884">
                    <a:moveTo>
                      <a:pt x="22729" y="329207"/>
                    </a:moveTo>
                    <a:cubicBezTo>
                      <a:pt x="20889" y="318170"/>
                      <a:pt x="19746" y="307029"/>
                      <a:pt x="19307" y="295848"/>
                    </a:cubicBezTo>
                    <a:lnTo>
                      <a:pt x="59039" y="295848"/>
                    </a:lnTo>
                    <a:cubicBezTo>
                      <a:pt x="66844" y="289424"/>
                      <a:pt x="75048" y="283074"/>
                      <a:pt x="83654" y="276798"/>
                    </a:cubicBezTo>
                    <a:lnTo>
                      <a:pt x="19277" y="276798"/>
                    </a:lnTo>
                    <a:cubicBezTo>
                      <a:pt x="20561" y="237053"/>
                      <a:pt x="30778" y="198108"/>
                      <a:pt x="49173" y="162852"/>
                    </a:cubicBezTo>
                    <a:lnTo>
                      <a:pt x="138232" y="162852"/>
                    </a:lnTo>
                    <a:cubicBezTo>
                      <a:pt x="130800" y="191266"/>
                      <a:pt x="126090" y="220324"/>
                      <a:pt x="124166" y="249630"/>
                    </a:cubicBezTo>
                    <a:cubicBezTo>
                      <a:pt x="130738" y="245564"/>
                      <a:pt x="137434" y="241534"/>
                      <a:pt x="144346" y="237560"/>
                    </a:cubicBezTo>
                    <a:cubicBezTo>
                      <a:pt x="146634" y="212321"/>
                      <a:pt x="151093" y="187325"/>
                      <a:pt x="157673" y="162852"/>
                    </a:cubicBezTo>
                    <a:lnTo>
                      <a:pt x="163475" y="143802"/>
                    </a:lnTo>
                    <a:cubicBezTo>
                      <a:pt x="187121" y="73303"/>
                      <a:pt x="228105" y="25812"/>
                      <a:pt x="276224" y="20239"/>
                    </a:cubicBezTo>
                    <a:lnTo>
                      <a:pt x="276224" y="86141"/>
                    </a:lnTo>
                    <a:lnTo>
                      <a:pt x="295274" y="95267"/>
                    </a:lnTo>
                    <a:lnTo>
                      <a:pt x="295274" y="20239"/>
                    </a:lnTo>
                    <a:cubicBezTo>
                      <a:pt x="331028" y="24379"/>
                      <a:pt x="362827" y="51696"/>
                      <a:pt x="386518" y="94365"/>
                    </a:cubicBezTo>
                    <a:lnTo>
                      <a:pt x="403540" y="87322"/>
                    </a:lnTo>
                    <a:cubicBezTo>
                      <a:pt x="391964" y="65257"/>
                      <a:pt x="376451" y="45495"/>
                      <a:pt x="357765" y="29011"/>
                    </a:cubicBezTo>
                    <a:lnTo>
                      <a:pt x="330840" y="3941"/>
                    </a:lnTo>
                    <a:cubicBezTo>
                      <a:pt x="315952" y="1334"/>
                      <a:pt x="300865" y="14"/>
                      <a:pt x="285750" y="0"/>
                    </a:cubicBezTo>
                    <a:cubicBezTo>
                      <a:pt x="127980" y="-46"/>
                      <a:pt x="45" y="127816"/>
                      <a:pt x="0" y="285586"/>
                    </a:cubicBezTo>
                    <a:cubicBezTo>
                      <a:pt x="-6" y="306198"/>
                      <a:pt x="2219" y="326750"/>
                      <a:pt x="6636" y="346884"/>
                    </a:cubicBezTo>
                    <a:cubicBezTo>
                      <a:pt x="11655" y="340955"/>
                      <a:pt x="17050" y="335067"/>
                      <a:pt x="22729" y="329207"/>
                    </a:cubicBezTo>
                    <a:close/>
                    <a:moveTo>
                      <a:pt x="213406" y="29287"/>
                    </a:moveTo>
                    <a:cubicBezTo>
                      <a:pt x="184003" y="54253"/>
                      <a:pt x="159835" y="94198"/>
                      <a:pt x="143859" y="143802"/>
                    </a:cubicBezTo>
                    <a:lnTo>
                      <a:pt x="60128" y="143802"/>
                    </a:lnTo>
                    <a:cubicBezTo>
                      <a:pt x="95319" y="88009"/>
                      <a:pt x="149868" y="47174"/>
                      <a:pt x="213315" y="29128"/>
                    </a:cubicBezTo>
                    <a:cubicBezTo>
                      <a:pt x="213543" y="29064"/>
                      <a:pt x="213586" y="29133"/>
                      <a:pt x="213406" y="29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5" name="Forma libre: forma 144">
                <a:extLst>
                  <a:ext uri="{FF2B5EF4-FFF2-40B4-BE49-F238E27FC236}">
                    <a16:creationId xmlns:a16="http://schemas.microsoft.com/office/drawing/2014/main" id="{BF199BE8-0DBC-49F0-A338-806DF8FCBF7D}"/>
                  </a:ext>
                </a:extLst>
              </p:cNvPr>
              <p:cNvSpPr/>
              <p:nvPr/>
            </p:nvSpPr>
            <p:spPr>
              <a:xfrm>
                <a:off x="4522145" y="2896829"/>
                <a:ext cx="474372" cy="287508"/>
              </a:xfrm>
              <a:custGeom>
                <a:avLst/>
                <a:gdLst>
                  <a:gd name="connsiteX0" fmla="*/ 378691 w 558333"/>
                  <a:gd name="connsiteY0" fmla="*/ 322804 h 353046"/>
                  <a:gd name="connsiteX1" fmla="*/ 378596 w 558333"/>
                  <a:gd name="connsiteY1" fmla="*/ 322645 h 353046"/>
                  <a:gd name="connsiteX2" fmla="*/ 446247 w 558333"/>
                  <a:gd name="connsiteY2" fmla="*/ 209818 h 353046"/>
                  <a:gd name="connsiteX3" fmla="*/ 451878 w 558333"/>
                  <a:gd name="connsiteY3" fmla="*/ 190768 h 353046"/>
                  <a:gd name="connsiteX4" fmla="*/ 467213 w 558333"/>
                  <a:gd name="connsiteY4" fmla="*/ 76822 h 353046"/>
                  <a:gd name="connsiteX5" fmla="*/ 467213 w 558333"/>
                  <a:gd name="connsiteY5" fmla="*/ 57772 h 353046"/>
                  <a:gd name="connsiteX6" fmla="*/ 464091 w 558333"/>
                  <a:gd name="connsiteY6" fmla="*/ 11311 h 353046"/>
                  <a:gd name="connsiteX7" fmla="*/ 445803 w 558333"/>
                  <a:gd name="connsiteY7" fmla="*/ 18877 h 353046"/>
                  <a:gd name="connsiteX8" fmla="*/ 448170 w 558333"/>
                  <a:gd name="connsiteY8" fmla="*/ 57772 h 353046"/>
                  <a:gd name="connsiteX9" fmla="*/ 448170 w 558333"/>
                  <a:gd name="connsiteY9" fmla="*/ 76822 h 353046"/>
                  <a:gd name="connsiteX10" fmla="*/ 432439 w 558333"/>
                  <a:gd name="connsiteY10" fmla="*/ 190768 h 353046"/>
                  <a:gd name="connsiteX11" fmla="*/ 313884 w 558333"/>
                  <a:gd name="connsiteY11" fmla="*/ 190768 h 353046"/>
                  <a:gd name="connsiteX12" fmla="*/ 313884 w 558333"/>
                  <a:gd name="connsiteY12" fmla="*/ 135941 h 353046"/>
                  <a:gd name="connsiteX13" fmla="*/ 294834 w 558333"/>
                  <a:gd name="connsiteY13" fmla="*/ 138886 h 353046"/>
                  <a:gd name="connsiteX14" fmla="*/ 294834 w 558333"/>
                  <a:gd name="connsiteY14" fmla="*/ 190768 h 353046"/>
                  <a:gd name="connsiteX15" fmla="*/ 176281 w 558333"/>
                  <a:gd name="connsiteY15" fmla="*/ 190768 h 353046"/>
                  <a:gd name="connsiteX16" fmla="*/ 162194 w 558333"/>
                  <a:gd name="connsiteY16" fmla="*/ 109031 h 353046"/>
                  <a:gd name="connsiteX17" fmla="*/ 144460 w 558333"/>
                  <a:gd name="connsiteY17" fmla="*/ 121684 h 353046"/>
                  <a:gd name="connsiteX18" fmla="*/ 156843 w 558333"/>
                  <a:gd name="connsiteY18" fmla="*/ 190768 h 353046"/>
                  <a:gd name="connsiteX19" fmla="*/ 73426 w 558333"/>
                  <a:gd name="connsiteY19" fmla="*/ 190768 h 353046"/>
                  <a:gd name="connsiteX20" fmla="*/ 59279 w 558333"/>
                  <a:gd name="connsiteY20" fmla="*/ 213621 h 353046"/>
                  <a:gd name="connsiteX21" fmla="*/ 169799 w 558333"/>
                  <a:gd name="connsiteY21" fmla="*/ 318721 h 353046"/>
                  <a:gd name="connsiteX22" fmla="*/ 22997 w 558333"/>
                  <a:gd name="connsiteY22" fmla="*/ 279646 h 353046"/>
                  <a:gd name="connsiteX23" fmla="*/ 270033 w 558333"/>
                  <a:gd name="connsiteY23" fmla="*/ 18318 h 353046"/>
                  <a:gd name="connsiteX24" fmla="*/ 275156 w 558333"/>
                  <a:gd name="connsiteY24" fmla="*/ 5860 h 353046"/>
                  <a:gd name="connsiteX25" fmla="*/ 262698 w 558333"/>
                  <a:gd name="connsiteY25" fmla="*/ 737 h 353046"/>
                  <a:gd name="connsiteX26" fmla="*/ 262480 w 558333"/>
                  <a:gd name="connsiteY26" fmla="*/ 831 h 353046"/>
                  <a:gd name="connsiteX27" fmla="*/ 4843 w 558333"/>
                  <a:gd name="connsiteY27" fmla="*/ 285433 h 353046"/>
                  <a:gd name="connsiteX28" fmla="*/ 107617 w 558333"/>
                  <a:gd name="connsiteY28" fmla="*/ 343485 h 353046"/>
                  <a:gd name="connsiteX29" fmla="*/ 165465 w 558333"/>
                  <a:gd name="connsiteY29" fmla="*/ 338661 h 353046"/>
                  <a:gd name="connsiteX30" fmla="*/ 190114 w 558333"/>
                  <a:gd name="connsiteY30" fmla="*/ 328581 h 353046"/>
                  <a:gd name="connsiteX31" fmla="*/ 291778 w 558333"/>
                  <a:gd name="connsiteY31" fmla="*/ 352155 h 353046"/>
                  <a:gd name="connsiteX32" fmla="*/ 316939 w 558333"/>
                  <a:gd name="connsiteY32" fmla="*/ 352155 h 353046"/>
                  <a:gd name="connsiteX33" fmla="*/ 558334 w 558333"/>
                  <a:gd name="connsiteY33" fmla="*/ 197705 h 353046"/>
                  <a:gd name="connsiteX34" fmla="*/ 527759 w 558333"/>
                  <a:gd name="connsiteY34" fmla="*/ 211927 h 353046"/>
                  <a:gd name="connsiteX35" fmla="*/ 378691 w 558333"/>
                  <a:gd name="connsiteY35" fmla="*/ 322804 h 353046"/>
                  <a:gd name="connsiteX36" fmla="*/ 79653 w 558333"/>
                  <a:gd name="connsiteY36" fmla="*/ 209818 h 353046"/>
                  <a:gd name="connsiteX37" fmla="*/ 162469 w 558333"/>
                  <a:gd name="connsiteY37" fmla="*/ 209818 h 353046"/>
                  <a:gd name="connsiteX38" fmla="*/ 230120 w 558333"/>
                  <a:gd name="connsiteY38" fmla="*/ 322644 h 353046"/>
                  <a:gd name="connsiteX39" fmla="*/ 230025 w 558333"/>
                  <a:gd name="connsiteY39" fmla="*/ 322802 h 353046"/>
                  <a:gd name="connsiteX40" fmla="*/ 79568 w 558333"/>
                  <a:gd name="connsiteY40" fmla="*/ 209969 h 353046"/>
                  <a:gd name="connsiteX41" fmla="*/ 79653 w 558333"/>
                  <a:gd name="connsiteY41" fmla="*/ 209818 h 353046"/>
                  <a:gd name="connsiteX42" fmla="*/ 294834 w 558333"/>
                  <a:gd name="connsiteY42" fmla="*/ 209818 h 353046"/>
                  <a:gd name="connsiteX43" fmla="*/ 294834 w 558333"/>
                  <a:gd name="connsiteY43" fmla="*/ 333363 h 353046"/>
                  <a:gd name="connsiteX44" fmla="*/ 182083 w 558333"/>
                  <a:gd name="connsiteY44" fmla="*/ 209818 h 353046"/>
                  <a:gd name="connsiteX45" fmla="*/ 426635 w 558333"/>
                  <a:gd name="connsiteY45" fmla="*/ 209818 h 353046"/>
                  <a:gd name="connsiteX46" fmla="*/ 313884 w 558333"/>
                  <a:gd name="connsiteY46" fmla="*/ 333363 h 353046"/>
                  <a:gd name="connsiteX47" fmla="*/ 313884 w 558333"/>
                  <a:gd name="connsiteY47" fmla="*/ 209818 h 35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8333" h="353046">
                    <a:moveTo>
                      <a:pt x="378691" y="322804"/>
                    </a:moveTo>
                    <a:cubicBezTo>
                      <a:pt x="378466" y="322870"/>
                      <a:pt x="378421" y="322804"/>
                      <a:pt x="378596" y="322645"/>
                    </a:cubicBezTo>
                    <a:cubicBezTo>
                      <a:pt x="407137" y="297594"/>
                      <a:pt x="430622" y="258344"/>
                      <a:pt x="446247" y="209818"/>
                    </a:cubicBezTo>
                    <a:lnTo>
                      <a:pt x="451878" y="190768"/>
                    </a:lnTo>
                    <a:cubicBezTo>
                      <a:pt x="461565" y="153544"/>
                      <a:pt x="466715" y="115284"/>
                      <a:pt x="467213" y="76822"/>
                    </a:cubicBezTo>
                    <a:lnTo>
                      <a:pt x="467213" y="57772"/>
                    </a:lnTo>
                    <a:cubicBezTo>
                      <a:pt x="466927" y="41841"/>
                      <a:pt x="465736" y="26416"/>
                      <a:pt x="464091" y="11311"/>
                    </a:cubicBezTo>
                    <a:lnTo>
                      <a:pt x="445803" y="18877"/>
                    </a:lnTo>
                    <a:cubicBezTo>
                      <a:pt x="447014" y="31567"/>
                      <a:pt x="447929" y="44466"/>
                      <a:pt x="448170" y="57772"/>
                    </a:cubicBezTo>
                    <a:lnTo>
                      <a:pt x="448170" y="76822"/>
                    </a:lnTo>
                    <a:cubicBezTo>
                      <a:pt x="447690" y="115310"/>
                      <a:pt x="442406" y="153589"/>
                      <a:pt x="432439" y="190768"/>
                    </a:cubicBezTo>
                    <a:lnTo>
                      <a:pt x="313884" y="190768"/>
                    </a:lnTo>
                    <a:lnTo>
                      <a:pt x="313884" y="135941"/>
                    </a:lnTo>
                    <a:lnTo>
                      <a:pt x="294834" y="138886"/>
                    </a:lnTo>
                    <a:lnTo>
                      <a:pt x="294834" y="190768"/>
                    </a:lnTo>
                    <a:lnTo>
                      <a:pt x="176281" y="190768"/>
                    </a:lnTo>
                    <a:cubicBezTo>
                      <a:pt x="169046" y="164022"/>
                      <a:pt x="164330" y="136657"/>
                      <a:pt x="162194" y="109031"/>
                    </a:cubicBezTo>
                    <a:cubicBezTo>
                      <a:pt x="156031" y="113240"/>
                      <a:pt x="150120" y="117457"/>
                      <a:pt x="144460" y="121684"/>
                    </a:cubicBezTo>
                    <a:cubicBezTo>
                      <a:pt x="146799" y="144997"/>
                      <a:pt x="150939" y="168094"/>
                      <a:pt x="156843" y="190768"/>
                    </a:cubicBezTo>
                    <a:lnTo>
                      <a:pt x="73426" y="190768"/>
                    </a:lnTo>
                    <a:cubicBezTo>
                      <a:pt x="68126" y="198008"/>
                      <a:pt x="63397" y="205648"/>
                      <a:pt x="59279" y="213621"/>
                    </a:cubicBezTo>
                    <a:cubicBezTo>
                      <a:pt x="85972" y="257976"/>
                      <a:pt x="124159" y="294290"/>
                      <a:pt x="169799" y="318721"/>
                    </a:cubicBezTo>
                    <a:cubicBezTo>
                      <a:pt x="56966" y="336881"/>
                      <a:pt x="32362" y="309047"/>
                      <a:pt x="22997" y="279646"/>
                    </a:cubicBezTo>
                    <a:cubicBezTo>
                      <a:pt x="-2509" y="199614"/>
                      <a:pt x="99076" y="92151"/>
                      <a:pt x="270033" y="18318"/>
                    </a:cubicBezTo>
                    <a:cubicBezTo>
                      <a:pt x="274888" y="16292"/>
                      <a:pt x="277181" y="10715"/>
                      <a:pt x="275156" y="5860"/>
                    </a:cubicBezTo>
                    <a:cubicBezTo>
                      <a:pt x="273130" y="1006"/>
                      <a:pt x="267553" y="-1289"/>
                      <a:pt x="262698" y="737"/>
                    </a:cubicBezTo>
                    <a:cubicBezTo>
                      <a:pt x="262624" y="767"/>
                      <a:pt x="262552" y="799"/>
                      <a:pt x="262480" y="831"/>
                    </a:cubicBezTo>
                    <a:cubicBezTo>
                      <a:pt x="79341" y="79923"/>
                      <a:pt x="-24197" y="194298"/>
                      <a:pt x="4843" y="285433"/>
                    </a:cubicBezTo>
                    <a:cubicBezTo>
                      <a:pt x="17372" y="324737"/>
                      <a:pt x="49733" y="343485"/>
                      <a:pt x="107617" y="343485"/>
                    </a:cubicBezTo>
                    <a:cubicBezTo>
                      <a:pt x="126991" y="343283"/>
                      <a:pt x="146325" y="341670"/>
                      <a:pt x="165465" y="338661"/>
                    </a:cubicBezTo>
                    <a:cubicBezTo>
                      <a:pt x="174440" y="337588"/>
                      <a:pt x="182958" y="334104"/>
                      <a:pt x="190114" y="328581"/>
                    </a:cubicBezTo>
                    <a:cubicBezTo>
                      <a:pt x="222256" y="342648"/>
                      <a:pt x="256725" y="350642"/>
                      <a:pt x="291778" y="352155"/>
                    </a:cubicBezTo>
                    <a:cubicBezTo>
                      <a:pt x="300122" y="353344"/>
                      <a:pt x="308594" y="353344"/>
                      <a:pt x="316939" y="352155"/>
                    </a:cubicBezTo>
                    <a:cubicBezTo>
                      <a:pt x="419270" y="347658"/>
                      <a:pt x="511367" y="288733"/>
                      <a:pt x="558334" y="197705"/>
                    </a:cubicBezTo>
                    <a:lnTo>
                      <a:pt x="527759" y="211927"/>
                    </a:lnTo>
                    <a:cubicBezTo>
                      <a:pt x="492904" y="265501"/>
                      <a:pt x="440027" y="304831"/>
                      <a:pt x="378691" y="322804"/>
                    </a:cubicBezTo>
                    <a:close/>
                    <a:moveTo>
                      <a:pt x="79653" y="209818"/>
                    </a:moveTo>
                    <a:lnTo>
                      <a:pt x="162469" y="209818"/>
                    </a:lnTo>
                    <a:cubicBezTo>
                      <a:pt x="178096" y="258344"/>
                      <a:pt x="201579" y="297590"/>
                      <a:pt x="230120" y="322644"/>
                    </a:cubicBezTo>
                    <a:cubicBezTo>
                      <a:pt x="230296" y="322798"/>
                      <a:pt x="230252" y="322868"/>
                      <a:pt x="230025" y="322802"/>
                    </a:cubicBezTo>
                    <a:cubicBezTo>
                      <a:pt x="167878" y="304624"/>
                      <a:pt x="114425" y="264538"/>
                      <a:pt x="79568" y="209969"/>
                    </a:cubicBezTo>
                    <a:cubicBezTo>
                      <a:pt x="79518" y="209886"/>
                      <a:pt x="79555" y="209818"/>
                      <a:pt x="79653" y="209818"/>
                    </a:cubicBezTo>
                    <a:close/>
                    <a:moveTo>
                      <a:pt x="294834" y="209818"/>
                    </a:moveTo>
                    <a:lnTo>
                      <a:pt x="294834" y="333363"/>
                    </a:lnTo>
                    <a:cubicBezTo>
                      <a:pt x="246716" y="327789"/>
                      <a:pt x="205730" y="280316"/>
                      <a:pt x="182083" y="209818"/>
                    </a:cubicBezTo>
                    <a:close/>
                    <a:moveTo>
                      <a:pt x="426635" y="209818"/>
                    </a:moveTo>
                    <a:cubicBezTo>
                      <a:pt x="402990" y="280315"/>
                      <a:pt x="362002" y="327788"/>
                      <a:pt x="313884" y="333363"/>
                    </a:cubicBezTo>
                    <a:lnTo>
                      <a:pt x="313884" y="2098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pic>
          <p:nvPicPr>
            <p:cNvPr id="143" name="Gráfico 142" descr="Interfaz de la experiencia de usuario con relleno sólido">
              <a:extLst>
                <a:ext uri="{FF2B5EF4-FFF2-40B4-BE49-F238E27FC236}">
                  <a16:creationId xmlns:a16="http://schemas.microsoft.com/office/drawing/2014/main" id="{04FA56EE-BFBC-DEF1-B627-7D35A6B7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984894" y="2792495"/>
              <a:ext cx="830543" cy="830543"/>
            </a:xfrm>
            <a:prstGeom prst="rect">
              <a:avLst/>
            </a:prstGeom>
          </p:spPr>
        </p:pic>
      </p:grpSp>
      <p:sp>
        <p:nvSpPr>
          <p:cNvPr id="137" name="Gráfico 17" descr="Conexiones contorno">
            <a:extLst>
              <a:ext uri="{FF2B5EF4-FFF2-40B4-BE49-F238E27FC236}">
                <a16:creationId xmlns:a16="http://schemas.microsoft.com/office/drawing/2014/main" id="{6ABD217E-BC16-C244-5C0F-12B38F3352D6}"/>
              </a:ext>
            </a:extLst>
          </p:cNvPr>
          <p:cNvSpPr/>
          <p:nvPr/>
        </p:nvSpPr>
        <p:spPr>
          <a:xfrm>
            <a:off x="5860978" y="3952473"/>
            <a:ext cx="638263" cy="574164"/>
          </a:xfrm>
          <a:custGeom>
            <a:avLst/>
            <a:gdLst>
              <a:gd name="connsiteX0" fmla="*/ 743038 w 820298"/>
              <a:gd name="connsiteY0" fmla="*/ 284982 h 737918"/>
              <a:gd name="connsiteX1" fmla="*/ 721131 w 820298"/>
              <a:gd name="connsiteY1" fmla="*/ 287839 h 737918"/>
              <a:gd name="connsiteX2" fmla="*/ 700176 w 820298"/>
              <a:gd name="connsiteY2" fmla="*/ 224021 h 737918"/>
              <a:gd name="connsiteX3" fmla="*/ 750658 w 820298"/>
              <a:gd name="connsiteY3" fmla="*/ 64002 h 737918"/>
              <a:gd name="connsiteX4" fmla="*/ 590638 w 820298"/>
              <a:gd name="connsiteY4" fmla="*/ 13519 h 737918"/>
              <a:gd name="connsiteX5" fmla="*/ 528726 w 820298"/>
              <a:gd name="connsiteY5" fmla="*/ 94482 h 737918"/>
              <a:gd name="connsiteX6" fmla="*/ 444906 w 820298"/>
              <a:gd name="connsiteY6" fmla="*/ 86862 h 737918"/>
              <a:gd name="connsiteX7" fmla="*/ 364896 w 820298"/>
              <a:gd name="connsiteY7" fmla="*/ 9709 h 737918"/>
              <a:gd name="connsiteX8" fmla="*/ 287743 w 820298"/>
              <a:gd name="connsiteY8" fmla="*/ 89719 h 737918"/>
              <a:gd name="connsiteX9" fmla="*/ 302031 w 820298"/>
              <a:gd name="connsiteY9" fmla="*/ 134487 h 737918"/>
              <a:gd name="connsiteX10" fmla="*/ 197256 w 820298"/>
              <a:gd name="connsiteY10" fmla="*/ 238309 h 737918"/>
              <a:gd name="connsiteX11" fmla="*/ 29616 w 820298"/>
              <a:gd name="connsiteY11" fmla="*/ 249739 h 737918"/>
              <a:gd name="connsiteX12" fmla="*/ 40093 w 820298"/>
              <a:gd name="connsiteY12" fmla="*/ 417379 h 737918"/>
              <a:gd name="connsiteX13" fmla="*/ 118198 w 820298"/>
              <a:gd name="connsiteY13" fmla="*/ 446907 h 737918"/>
              <a:gd name="connsiteX14" fmla="*/ 126771 w 820298"/>
              <a:gd name="connsiteY14" fmla="*/ 446907 h 737918"/>
              <a:gd name="connsiteX15" fmla="*/ 152488 w 820298"/>
              <a:gd name="connsiteY15" fmla="*/ 584067 h 737918"/>
              <a:gd name="connsiteX16" fmla="*/ 100101 w 820298"/>
              <a:gd name="connsiteY16" fmla="*/ 682174 h 737918"/>
              <a:gd name="connsiteX17" fmla="*/ 198208 w 820298"/>
              <a:gd name="connsiteY17" fmla="*/ 734562 h 737918"/>
              <a:gd name="connsiteX18" fmla="*/ 250596 w 820298"/>
              <a:gd name="connsiteY18" fmla="*/ 636454 h 737918"/>
              <a:gd name="connsiteX19" fmla="*/ 244881 w 820298"/>
              <a:gd name="connsiteY19" fmla="*/ 622167 h 737918"/>
              <a:gd name="connsiteX20" fmla="*/ 329653 w 820298"/>
              <a:gd name="connsiteY20" fmla="*/ 579304 h 737918"/>
              <a:gd name="connsiteX21" fmla="*/ 329653 w 820298"/>
              <a:gd name="connsiteY21" fmla="*/ 579304 h 737918"/>
              <a:gd name="connsiteX22" fmla="*/ 528726 w 820298"/>
              <a:gd name="connsiteY22" fmla="*/ 609784 h 737918"/>
              <a:gd name="connsiteX23" fmla="*/ 581113 w 820298"/>
              <a:gd name="connsiteY23" fmla="*/ 453574 h 737918"/>
              <a:gd name="connsiteX24" fmla="*/ 673506 w 820298"/>
              <a:gd name="connsiteY24" fmla="*/ 403092 h 737918"/>
              <a:gd name="connsiteX25" fmla="*/ 781138 w 820298"/>
              <a:gd name="connsiteY25" fmla="*/ 431667 h 737918"/>
              <a:gd name="connsiteX26" fmla="*/ 809713 w 820298"/>
              <a:gd name="connsiteY26" fmla="*/ 324034 h 737918"/>
              <a:gd name="connsiteX27" fmla="*/ 743038 w 820298"/>
              <a:gd name="connsiteY27" fmla="*/ 284982 h 737918"/>
              <a:gd name="connsiteX28" fmla="*/ 586828 w 820298"/>
              <a:gd name="connsiteY28" fmla="*/ 200209 h 737918"/>
              <a:gd name="connsiteX29" fmla="*/ 649693 w 820298"/>
              <a:gd name="connsiteY29" fmla="*/ 147822 h 737918"/>
              <a:gd name="connsiteX30" fmla="*/ 702081 w 820298"/>
              <a:gd name="connsiteY30" fmla="*/ 200209 h 737918"/>
              <a:gd name="connsiteX31" fmla="*/ 586828 w 820298"/>
              <a:gd name="connsiteY31" fmla="*/ 200209 h 737918"/>
              <a:gd name="connsiteX32" fmla="*/ 618261 w 820298"/>
              <a:gd name="connsiteY32" fmla="*/ 102102 h 737918"/>
              <a:gd name="connsiteX33" fmla="*/ 644931 w 820298"/>
              <a:gd name="connsiteY33" fmla="*/ 75432 h 737918"/>
              <a:gd name="connsiteX34" fmla="*/ 671601 w 820298"/>
              <a:gd name="connsiteY34" fmla="*/ 102102 h 737918"/>
              <a:gd name="connsiteX35" fmla="*/ 644931 w 820298"/>
              <a:gd name="connsiteY35" fmla="*/ 128772 h 737918"/>
              <a:gd name="connsiteX36" fmla="*/ 618261 w 820298"/>
              <a:gd name="connsiteY36" fmla="*/ 102102 h 737918"/>
              <a:gd name="connsiteX37" fmla="*/ 618261 w 820298"/>
              <a:gd name="connsiteY37" fmla="*/ 102102 h 737918"/>
              <a:gd name="connsiteX38" fmla="*/ 644931 w 820298"/>
              <a:gd name="connsiteY38" fmla="*/ 18282 h 737918"/>
              <a:gd name="connsiteX39" fmla="*/ 744943 w 820298"/>
              <a:gd name="connsiteY39" fmla="*/ 118294 h 737918"/>
              <a:gd name="connsiteX40" fmla="*/ 719226 w 820298"/>
              <a:gd name="connsiteY40" fmla="*/ 185922 h 737918"/>
              <a:gd name="connsiteX41" fmla="*/ 676363 w 820298"/>
              <a:gd name="connsiteY41" fmla="*/ 135439 h 737918"/>
              <a:gd name="connsiteX42" fmla="*/ 678268 w 820298"/>
              <a:gd name="connsiteY42" fmla="*/ 70669 h 737918"/>
              <a:gd name="connsiteX43" fmla="*/ 613498 w 820298"/>
              <a:gd name="connsiteY43" fmla="*/ 68764 h 737918"/>
              <a:gd name="connsiteX44" fmla="*/ 611593 w 820298"/>
              <a:gd name="connsiteY44" fmla="*/ 133534 h 737918"/>
              <a:gd name="connsiteX45" fmla="*/ 613498 w 820298"/>
              <a:gd name="connsiteY45" fmla="*/ 135439 h 737918"/>
              <a:gd name="connsiteX46" fmla="*/ 570636 w 820298"/>
              <a:gd name="connsiteY46" fmla="*/ 185922 h 737918"/>
              <a:gd name="connsiteX47" fmla="*/ 577303 w 820298"/>
              <a:gd name="connsiteY47" fmla="*/ 44952 h 737918"/>
              <a:gd name="connsiteX48" fmla="*/ 644931 w 820298"/>
              <a:gd name="connsiteY48" fmla="*/ 18282 h 737918"/>
              <a:gd name="connsiteX49" fmla="*/ 581113 w 820298"/>
              <a:gd name="connsiteY49" fmla="*/ 219259 h 737918"/>
              <a:gd name="connsiteX50" fmla="*/ 503961 w 820298"/>
              <a:gd name="connsiteY50" fmla="*/ 364992 h 737918"/>
              <a:gd name="connsiteX51" fmla="*/ 321081 w 820298"/>
              <a:gd name="connsiteY51" fmla="*/ 424047 h 737918"/>
              <a:gd name="connsiteX52" fmla="*/ 228688 w 820298"/>
              <a:gd name="connsiteY52" fmla="*/ 373564 h 737918"/>
              <a:gd name="connsiteX53" fmla="*/ 210591 w 820298"/>
              <a:gd name="connsiteY53" fmla="*/ 251644 h 737918"/>
              <a:gd name="connsiteX54" fmla="*/ 315366 w 820298"/>
              <a:gd name="connsiteY54" fmla="*/ 146869 h 737918"/>
              <a:gd name="connsiteX55" fmla="*/ 425856 w 820298"/>
              <a:gd name="connsiteY55" fmla="*/ 138297 h 737918"/>
              <a:gd name="connsiteX56" fmla="*/ 443001 w 820298"/>
              <a:gd name="connsiteY56" fmla="*/ 104959 h 737918"/>
              <a:gd name="connsiteX57" fmla="*/ 526821 w 820298"/>
              <a:gd name="connsiteY57" fmla="*/ 112579 h 737918"/>
              <a:gd name="connsiteX58" fmla="*/ 526821 w 820298"/>
              <a:gd name="connsiteY58" fmla="*/ 118294 h 737918"/>
              <a:gd name="connsiteX59" fmla="*/ 581113 w 820298"/>
              <a:gd name="connsiteY59" fmla="*/ 219259 h 737918"/>
              <a:gd name="connsiteX60" fmla="*/ 353466 w 820298"/>
              <a:gd name="connsiteY60" fmla="*/ 77337 h 737918"/>
              <a:gd name="connsiteX61" fmla="*/ 366801 w 820298"/>
              <a:gd name="connsiteY61" fmla="*/ 64002 h 737918"/>
              <a:gd name="connsiteX62" fmla="*/ 380136 w 820298"/>
              <a:gd name="connsiteY62" fmla="*/ 77337 h 737918"/>
              <a:gd name="connsiteX63" fmla="*/ 366801 w 820298"/>
              <a:gd name="connsiteY63" fmla="*/ 90672 h 737918"/>
              <a:gd name="connsiteX64" fmla="*/ 366801 w 820298"/>
              <a:gd name="connsiteY64" fmla="*/ 90672 h 737918"/>
              <a:gd name="connsiteX65" fmla="*/ 353466 w 820298"/>
              <a:gd name="connsiteY65" fmla="*/ 77337 h 737918"/>
              <a:gd name="connsiteX66" fmla="*/ 366801 w 820298"/>
              <a:gd name="connsiteY66" fmla="*/ 108769 h 737918"/>
              <a:gd name="connsiteX67" fmla="*/ 399186 w 820298"/>
              <a:gd name="connsiteY67" fmla="*/ 136392 h 737918"/>
              <a:gd name="connsiteX68" fmla="*/ 334416 w 820298"/>
              <a:gd name="connsiteY68" fmla="*/ 136392 h 737918"/>
              <a:gd name="connsiteX69" fmla="*/ 366801 w 820298"/>
              <a:gd name="connsiteY69" fmla="*/ 108769 h 737918"/>
              <a:gd name="connsiteX70" fmla="*/ 366801 w 820298"/>
              <a:gd name="connsiteY70" fmla="*/ 27807 h 737918"/>
              <a:gd name="connsiteX71" fmla="*/ 426808 w 820298"/>
              <a:gd name="connsiteY71" fmla="*/ 86862 h 737918"/>
              <a:gd name="connsiteX72" fmla="*/ 415378 w 820298"/>
              <a:gd name="connsiteY72" fmla="*/ 122104 h 737918"/>
              <a:gd name="connsiteX73" fmla="*/ 392518 w 820298"/>
              <a:gd name="connsiteY73" fmla="*/ 96387 h 737918"/>
              <a:gd name="connsiteX74" fmla="*/ 399186 w 820298"/>
              <a:gd name="connsiteY74" fmla="*/ 76384 h 737918"/>
              <a:gd name="connsiteX75" fmla="*/ 366801 w 820298"/>
              <a:gd name="connsiteY75" fmla="*/ 43999 h 737918"/>
              <a:gd name="connsiteX76" fmla="*/ 334416 w 820298"/>
              <a:gd name="connsiteY76" fmla="*/ 76384 h 737918"/>
              <a:gd name="connsiteX77" fmla="*/ 341083 w 820298"/>
              <a:gd name="connsiteY77" fmla="*/ 96387 h 737918"/>
              <a:gd name="connsiteX78" fmla="*/ 318223 w 820298"/>
              <a:gd name="connsiteY78" fmla="*/ 122104 h 737918"/>
              <a:gd name="connsiteX79" fmla="*/ 330606 w 820298"/>
              <a:gd name="connsiteY79" fmla="*/ 39237 h 737918"/>
              <a:gd name="connsiteX80" fmla="*/ 366801 w 820298"/>
              <a:gd name="connsiteY80" fmla="*/ 27807 h 737918"/>
              <a:gd name="connsiteX81" fmla="*/ 19138 w 820298"/>
              <a:gd name="connsiteY81" fmla="*/ 327844 h 737918"/>
              <a:gd name="connsiteX82" fmla="*/ 119151 w 820298"/>
              <a:gd name="connsiteY82" fmla="*/ 227832 h 737918"/>
              <a:gd name="connsiteX83" fmla="*/ 219163 w 820298"/>
              <a:gd name="connsiteY83" fmla="*/ 327844 h 737918"/>
              <a:gd name="connsiteX84" fmla="*/ 193446 w 820298"/>
              <a:gd name="connsiteY84" fmla="*/ 395472 h 737918"/>
              <a:gd name="connsiteX85" fmla="*/ 150583 w 820298"/>
              <a:gd name="connsiteY85" fmla="*/ 344989 h 737918"/>
              <a:gd name="connsiteX86" fmla="*/ 152488 w 820298"/>
              <a:gd name="connsiteY86" fmla="*/ 280219 h 737918"/>
              <a:gd name="connsiteX87" fmla="*/ 87718 w 820298"/>
              <a:gd name="connsiteY87" fmla="*/ 278314 h 737918"/>
              <a:gd name="connsiteX88" fmla="*/ 85813 w 820298"/>
              <a:gd name="connsiteY88" fmla="*/ 343084 h 737918"/>
              <a:gd name="connsiteX89" fmla="*/ 87718 w 820298"/>
              <a:gd name="connsiteY89" fmla="*/ 344989 h 737918"/>
              <a:gd name="connsiteX90" fmla="*/ 44856 w 820298"/>
              <a:gd name="connsiteY90" fmla="*/ 395472 h 737918"/>
              <a:gd name="connsiteX91" fmla="*/ 19138 w 820298"/>
              <a:gd name="connsiteY91" fmla="*/ 327844 h 737918"/>
              <a:gd name="connsiteX92" fmla="*/ 92481 w 820298"/>
              <a:gd name="connsiteY92" fmla="*/ 311652 h 737918"/>
              <a:gd name="connsiteX93" fmla="*/ 119151 w 820298"/>
              <a:gd name="connsiteY93" fmla="*/ 284982 h 737918"/>
              <a:gd name="connsiteX94" fmla="*/ 145821 w 820298"/>
              <a:gd name="connsiteY94" fmla="*/ 311652 h 737918"/>
              <a:gd name="connsiteX95" fmla="*/ 119151 w 820298"/>
              <a:gd name="connsiteY95" fmla="*/ 338322 h 737918"/>
              <a:gd name="connsiteX96" fmla="*/ 92481 w 820298"/>
              <a:gd name="connsiteY96" fmla="*/ 311652 h 737918"/>
              <a:gd name="connsiteX97" fmla="*/ 61048 w 820298"/>
              <a:gd name="connsiteY97" fmla="*/ 409759 h 737918"/>
              <a:gd name="connsiteX98" fmla="*/ 123913 w 820298"/>
              <a:gd name="connsiteY98" fmla="*/ 357372 h 737918"/>
              <a:gd name="connsiteX99" fmla="*/ 176301 w 820298"/>
              <a:gd name="connsiteY99" fmla="*/ 409759 h 737918"/>
              <a:gd name="connsiteX100" fmla="*/ 61048 w 820298"/>
              <a:gd name="connsiteY100" fmla="*/ 409759 h 737918"/>
              <a:gd name="connsiteX101" fmla="*/ 142963 w 820298"/>
              <a:gd name="connsiteY101" fmla="*/ 708844 h 737918"/>
              <a:gd name="connsiteX102" fmla="*/ 180111 w 820298"/>
              <a:gd name="connsiteY102" fmla="*/ 681222 h 737918"/>
              <a:gd name="connsiteX103" fmla="*/ 207733 w 820298"/>
              <a:gd name="connsiteY103" fmla="*/ 708844 h 737918"/>
              <a:gd name="connsiteX104" fmla="*/ 142963 w 820298"/>
              <a:gd name="connsiteY104" fmla="*/ 708844 h 737918"/>
              <a:gd name="connsiteX105" fmla="*/ 162966 w 820298"/>
              <a:gd name="connsiteY105" fmla="*/ 648837 h 737918"/>
              <a:gd name="connsiteX106" fmla="*/ 176301 w 820298"/>
              <a:gd name="connsiteY106" fmla="*/ 635502 h 737918"/>
              <a:gd name="connsiteX107" fmla="*/ 189636 w 820298"/>
              <a:gd name="connsiteY107" fmla="*/ 648837 h 737918"/>
              <a:gd name="connsiteX108" fmla="*/ 176301 w 820298"/>
              <a:gd name="connsiteY108" fmla="*/ 662172 h 737918"/>
              <a:gd name="connsiteX109" fmla="*/ 162966 w 820298"/>
              <a:gd name="connsiteY109" fmla="*/ 648837 h 737918"/>
              <a:gd name="connsiteX110" fmla="*/ 162966 w 820298"/>
              <a:gd name="connsiteY110" fmla="*/ 648837 h 737918"/>
              <a:gd name="connsiteX111" fmla="*/ 223926 w 820298"/>
              <a:gd name="connsiteY111" fmla="*/ 693604 h 737918"/>
              <a:gd name="connsiteX112" fmla="*/ 201066 w 820298"/>
              <a:gd name="connsiteY112" fmla="*/ 667887 h 737918"/>
              <a:gd name="connsiteX113" fmla="*/ 207733 w 820298"/>
              <a:gd name="connsiteY113" fmla="*/ 647884 h 737918"/>
              <a:gd name="connsiteX114" fmla="*/ 175348 w 820298"/>
              <a:gd name="connsiteY114" fmla="*/ 615499 h 737918"/>
              <a:gd name="connsiteX115" fmla="*/ 142963 w 820298"/>
              <a:gd name="connsiteY115" fmla="*/ 647884 h 737918"/>
              <a:gd name="connsiteX116" fmla="*/ 149631 w 820298"/>
              <a:gd name="connsiteY116" fmla="*/ 667887 h 737918"/>
              <a:gd name="connsiteX117" fmla="*/ 126771 w 820298"/>
              <a:gd name="connsiteY117" fmla="*/ 693604 h 737918"/>
              <a:gd name="connsiteX118" fmla="*/ 140106 w 820298"/>
              <a:gd name="connsiteY118" fmla="*/ 610737 h 737918"/>
              <a:gd name="connsiteX119" fmla="*/ 222973 w 820298"/>
              <a:gd name="connsiteY119" fmla="*/ 624072 h 737918"/>
              <a:gd name="connsiteX120" fmla="*/ 223926 w 820298"/>
              <a:gd name="connsiteY120" fmla="*/ 693604 h 737918"/>
              <a:gd name="connsiteX121" fmla="*/ 223926 w 820298"/>
              <a:gd name="connsiteY121" fmla="*/ 693604 h 737918"/>
              <a:gd name="connsiteX122" fmla="*/ 233451 w 820298"/>
              <a:gd name="connsiteY122" fmla="*/ 605974 h 737918"/>
              <a:gd name="connsiteX123" fmla="*/ 176301 w 820298"/>
              <a:gd name="connsiteY123" fmla="*/ 580257 h 737918"/>
              <a:gd name="connsiteX124" fmla="*/ 172491 w 820298"/>
              <a:gd name="connsiteY124" fmla="*/ 580257 h 737918"/>
              <a:gd name="connsiteX125" fmla="*/ 146773 w 820298"/>
              <a:gd name="connsiteY125" fmla="*/ 443097 h 737918"/>
              <a:gd name="connsiteX126" fmla="*/ 220116 w 820298"/>
              <a:gd name="connsiteY126" fmla="*/ 389757 h 737918"/>
              <a:gd name="connsiteX127" fmla="*/ 312508 w 820298"/>
              <a:gd name="connsiteY127" fmla="*/ 440239 h 737918"/>
              <a:gd name="connsiteX128" fmla="*/ 319176 w 820298"/>
              <a:gd name="connsiteY128" fmla="*/ 562159 h 737918"/>
              <a:gd name="connsiteX129" fmla="*/ 233451 w 820298"/>
              <a:gd name="connsiteY129" fmla="*/ 605974 h 737918"/>
              <a:gd name="connsiteX130" fmla="*/ 372516 w 820298"/>
              <a:gd name="connsiteY130" fmla="*/ 594544 h 737918"/>
              <a:gd name="connsiteX131" fmla="*/ 450621 w 820298"/>
              <a:gd name="connsiteY131" fmla="*/ 527869 h 737918"/>
              <a:gd name="connsiteX132" fmla="*/ 517296 w 820298"/>
              <a:gd name="connsiteY132" fmla="*/ 594544 h 737918"/>
              <a:gd name="connsiteX133" fmla="*/ 372516 w 820298"/>
              <a:gd name="connsiteY133" fmla="*/ 594544 h 737918"/>
              <a:gd name="connsiteX134" fmla="*/ 410616 w 820298"/>
              <a:gd name="connsiteY134" fmla="*/ 474529 h 737918"/>
              <a:gd name="connsiteX135" fmla="*/ 444906 w 820298"/>
              <a:gd name="connsiteY135" fmla="*/ 440239 h 737918"/>
              <a:gd name="connsiteX136" fmla="*/ 479196 w 820298"/>
              <a:gd name="connsiteY136" fmla="*/ 474529 h 737918"/>
              <a:gd name="connsiteX137" fmla="*/ 444906 w 820298"/>
              <a:gd name="connsiteY137" fmla="*/ 508819 h 737918"/>
              <a:gd name="connsiteX138" fmla="*/ 444906 w 820298"/>
              <a:gd name="connsiteY138" fmla="*/ 508819 h 737918"/>
              <a:gd name="connsiteX139" fmla="*/ 410616 w 820298"/>
              <a:gd name="connsiteY139" fmla="*/ 474529 h 737918"/>
              <a:gd name="connsiteX140" fmla="*/ 534441 w 820298"/>
              <a:gd name="connsiteY140" fmla="*/ 580257 h 737918"/>
              <a:gd name="connsiteX141" fmla="*/ 479196 w 820298"/>
              <a:gd name="connsiteY141" fmla="*/ 515487 h 737918"/>
              <a:gd name="connsiteX142" fmla="*/ 485863 w 820298"/>
              <a:gd name="connsiteY142" fmla="*/ 440239 h 737918"/>
              <a:gd name="connsiteX143" fmla="*/ 410616 w 820298"/>
              <a:gd name="connsiteY143" fmla="*/ 433572 h 737918"/>
              <a:gd name="connsiteX144" fmla="*/ 403948 w 820298"/>
              <a:gd name="connsiteY144" fmla="*/ 508819 h 737918"/>
              <a:gd name="connsiteX145" fmla="*/ 410616 w 820298"/>
              <a:gd name="connsiteY145" fmla="*/ 515487 h 737918"/>
              <a:gd name="connsiteX146" fmla="*/ 355371 w 820298"/>
              <a:gd name="connsiteY146" fmla="*/ 580257 h 737918"/>
              <a:gd name="connsiteX147" fmla="*/ 359181 w 820298"/>
              <a:gd name="connsiteY147" fmla="*/ 404997 h 737918"/>
              <a:gd name="connsiteX148" fmla="*/ 534441 w 820298"/>
              <a:gd name="connsiteY148" fmla="*/ 408807 h 737918"/>
              <a:gd name="connsiteX149" fmla="*/ 534441 w 820298"/>
              <a:gd name="connsiteY149" fmla="*/ 580257 h 737918"/>
              <a:gd name="connsiteX150" fmla="*/ 574446 w 820298"/>
              <a:gd name="connsiteY150" fmla="*/ 435477 h 737918"/>
              <a:gd name="connsiteX151" fmla="*/ 521106 w 820298"/>
              <a:gd name="connsiteY151" fmla="*/ 373564 h 737918"/>
              <a:gd name="connsiteX152" fmla="*/ 598258 w 820298"/>
              <a:gd name="connsiteY152" fmla="*/ 227832 h 737918"/>
              <a:gd name="connsiteX153" fmla="*/ 682078 w 820298"/>
              <a:gd name="connsiteY153" fmla="*/ 231642 h 737918"/>
              <a:gd name="connsiteX154" fmla="*/ 703033 w 820298"/>
              <a:gd name="connsiteY154" fmla="*/ 295459 h 737918"/>
              <a:gd name="connsiteX155" fmla="*/ 666838 w 820298"/>
              <a:gd name="connsiteY155" fmla="*/ 384994 h 737918"/>
              <a:gd name="connsiteX156" fmla="*/ 574446 w 820298"/>
              <a:gd name="connsiteY156" fmla="*/ 435477 h 737918"/>
              <a:gd name="connsiteX157" fmla="*/ 709701 w 820298"/>
              <a:gd name="connsiteY157" fmla="*/ 413569 h 737918"/>
              <a:gd name="connsiteX158" fmla="*/ 746848 w 820298"/>
              <a:gd name="connsiteY158" fmla="*/ 385947 h 737918"/>
              <a:gd name="connsiteX159" fmla="*/ 774471 w 820298"/>
              <a:gd name="connsiteY159" fmla="*/ 413569 h 737918"/>
              <a:gd name="connsiteX160" fmla="*/ 709701 w 820298"/>
              <a:gd name="connsiteY160" fmla="*/ 413569 h 737918"/>
              <a:gd name="connsiteX161" fmla="*/ 729703 w 820298"/>
              <a:gd name="connsiteY161" fmla="*/ 353562 h 737918"/>
              <a:gd name="connsiteX162" fmla="*/ 743038 w 820298"/>
              <a:gd name="connsiteY162" fmla="*/ 340227 h 737918"/>
              <a:gd name="connsiteX163" fmla="*/ 756373 w 820298"/>
              <a:gd name="connsiteY163" fmla="*/ 353562 h 737918"/>
              <a:gd name="connsiteX164" fmla="*/ 743038 w 820298"/>
              <a:gd name="connsiteY164" fmla="*/ 366897 h 737918"/>
              <a:gd name="connsiteX165" fmla="*/ 743038 w 820298"/>
              <a:gd name="connsiteY165" fmla="*/ 366897 h 737918"/>
              <a:gd name="connsiteX166" fmla="*/ 729703 w 820298"/>
              <a:gd name="connsiteY166" fmla="*/ 353562 h 737918"/>
              <a:gd name="connsiteX167" fmla="*/ 729703 w 820298"/>
              <a:gd name="connsiteY167" fmla="*/ 353562 h 737918"/>
              <a:gd name="connsiteX168" fmla="*/ 790663 w 820298"/>
              <a:gd name="connsiteY168" fmla="*/ 398329 h 737918"/>
              <a:gd name="connsiteX169" fmla="*/ 767803 w 820298"/>
              <a:gd name="connsiteY169" fmla="*/ 372612 h 737918"/>
              <a:gd name="connsiteX170" fmla="*/ 774471 w 820298"/>
              <a:gd name="connsiteY170" fmla="*/ 352609 h 737918"/>
              <a:gd name="connsiteX171" fmla="*/ 742086 w 820298"/>
              <a:gd name="connsiteY171" fmla="*/ 320224 h 737918"/>
              <a:gd name="connsiteX172" fmla="*/ 709701 w 820298"/>
              <a:gd name="connsiteY172" fmla="*/ 352609 h 737918"/>
              <a:gd name="connsiteX173" fmla="*/ 716368 w 820298"/>
              <a:gd name="connsiteY173" fmla="*/ 372612 h 737918"/>
              <a:gd name="connsiteX174" fmla="*/ 693508 w 820298"/>
              <a:gd name="connsiteY174" fmla="*/ 398329 h 737918"/>
              <a:gd name="connsiteX175" fmla="*/ 706843 w 820298"/>
              <a:gd name="connsiteY175" fmla="*/ 315462 h 737918"/>
              <a:gd name="connsiteX176" fmla="*/ 789711 w 820298"/>
              <a:gd name="connsiteY176" fmla="*/ 328797 h 737918"/>
              <a:gd name="connsiteX177" fmla="*/ 790663 w 820298"/>
              <a:gd name="connsiteY177" fmla="*/ 398329 h 737918"/>
              <a:gd name="connsiteX178" fmla="*/ 790663 w 820298"/>
              <a:gd name="connsiteY178" fmla="*/ 398329 h 73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820298" h="737918">
                <a:moveTo>
                  <a:pt x="743038" y="284982"/>
                </a:moveTo>
                <a:cubicBezTo>
                  <a:pt x="735418" y="284982"/>
                  <a:pt x="728751" y="285934"/>
                  <a:pt x="721131" y="287839"/>
                </a:cubicBezTo>
                <a:lnTo>
                  <a:pt x="700176" y="224021"/>
                </a:lnTo>
                <a:cubicBezTo>
                  <a:pt x="758278" y="193542"/>
                  <a:pt x="781138" y="122104"/>
                  <a:pt x="750658" y="64002"/>
                </a:cubicBezTo>
                <a:cubicBezTo>
                  <a:pt x="720178" y="5899"/>
                  <a:pt x="648741" y="-16961"/>
                  <a:pt x="590638" y="13519"/>
                </a:cubicBezTo>
                <a:cubicBezTo>
                  <a:pt x="559206" y="29712"/>
                  <a:pt x="536346" y="60192"/>
                  <a:pt x="528726" y="94482"/>
                </a:cubicBezTo>
                <a:lnTo>
                  <a:pt x="444906" y="86862"/>
                </a:lnTo>
                <a:cubicBezTo>
                  <a:pt x="443953" y="43047"/>
                  <a:pt x="408711" y="8757"/>
                  <a:pt x="364896" y="9709"/>
                </a:cubicBezTo>
                <a:cubicBezTo>
                  <a:pt x="321081" y="10662"/>
                  <a:pt x="286791" y="45904"/>
                  <a:pt x="287743" y="89719"/>
                </a:cubicBezTo>
                <a:cubicBezTo>
                  <a:pt x="287743" y="105912"/>
                  <a:pt x="293458" y="121152"/>
                  <a:pt x="302031" y="134487"/>
                </a:cubicBezTo>
                <a:lnTo>
                  <a:pt x="197256" y="238309"/>
                </a:lnTo>
                <a:cubicBezTo>
                  <a:pt x="147726" y="195447"/>
                  <a:pt x="72478" y="200209"/>
                  <a:pt x="29616" y="249739"/>
                </a:cubicBezTo>
                <a:cubicBezTo>
                  <a:pt x="-13247" y="299269"/>
                  <a:pt x="-9437" y="374517"/>
                  <a:pt x="40093" y="417379"/>
                </a:cubicBezTo>
                <a:cubicBezTo>
                  <a:pt x="62001" y="436429"/>
                  <a:pt x="89623" y="446907"/>
                  <a:pt x="118198" y="446907"/>
                </a:cubicBezTo>
                <a:cubicBezTo>
                  <a:pt x="121056" y="446907"/>
                  <a:pt x="123913" y="446907"/>
                  <a:pt x="126771" y="446907"/>
                </a:cubicBezTo>
                <a:lnTo>
                  <a:pt x="152488" y="584067"/>
                </a:lnTo>
                <a:cubicBezTo>
                  <a:pt x="110578" y="596449"/>
                  <a:pt x="87718" y="640264"/>
                  <a:pt x="100101" y="682174"/>
                </a:cubicBezTo>
                <a:cubicBezTo>
                  <a:pt x="112483" y="724084"/>
                  <a:pt x="156298" y="746944"/>
                  <a:pt x="198208" y="734562"/>
                </a:cubicBezTo>
                <a:cubicBezTo>
                  <a:pt x="240118" y="722179"/>
                  <a:pt x="262978" y="678364"/>
                  <a:pt x="250596" y="636454"/>
                </a:cubicBezTo>
                <a:cubicBezTo>
                  <a:pt x="248691" y="631692"/>
                  <a:pt x="246786" y="626929"/>
                  <a:pt x="244881" y="622167"/>
                </a:cubicBezTo>
                <a:lnTo>
                  <a:pt x="329653" y="579304"/>
                </a:lnTo>
                <a:lnTo>
                  <a:pt x="329653" y="579304"/>
                </a:lnTo>
                <a:cubicBezTo>
                  <a:pt x="376326" y="643122"/>
                  <a:pt x="465861" y="656457"/>
                  <a:pt x="528726" y="609784"/>
                </a:cubicBezTo>
                <a:cubicBezTo>
                  <a:pt x="577303" y="573589"/>
                  <a:pt x="598258" y="511677"/>
                  <a:pt x="581113" y="453574"/>
                </a:cubicBezTo>
                <a:lnTo>
                  <a:pt x="673506" y="403092"/>
                </a:lnTo>
                <a:cubicBezTo>
                  <a:pt x="695413" y="440239"/>
                  <a:pt x="743038" y="453574"/>
                  <a:pt x="781138" y="431667"/>
                </a:cubicBezTo>
                <a:cubicBezTo>
                  <a:pt x="818286" y="409759"/>
                  <a:pt x="831621" y="362134"/>
                  <a:pt x="809713" y="324034"/>
                </a:cubicBezTo>
                <a:cubicBezTo>
                  <a:pt x="796378" y="300222"/>
                  <a:pt x="770661" y="284982"/>
                  <a:pt x="743038" y="284982"/>
                </a:cubicBezTo>
                <a:close/>
                <a:moveTo>
                  <a:pt x="586828" y="200209"/>
                </a:moveTo>
                <a:cubicBezTo>
                  <a:pt x="589686" y="168777"/>
                  <a:pt x="618261" y="144964"/>
                  <a:pt x="649693" y="147822"/>
                </a:cubicBezTo>
                <a:cubicBezTo>
                  <a:pt x="677316" y="150679"/>
                  <a:pt x="699223" y="172587"/>
                  <a:pt x="702081" y="200209"/>
                </a:cubicBezTo>
                <a:cubicBezTo>
                  <a:pt x="667791" y="224021"/>
                  <a:pt x="622071" y="224021"/>
                  <a:pt x="586828" y="200209"/>
                </a:cubicBezTo>
                <a:close/>
                <a:moveTo>
                  <a:pt x="618261" y="102102"/>
                </a:moveTo>
                <a:cubicBezTo>
                  <a:pt x="618261" y="87814"/>
                  <a:pt x="629691" y="75432"/>
                  <a:pt x="644931" y="75432"/>
                </a:cubicBezTo>
                <a:cubicBezTo>
                  <a:pt x="660171" y="75432"/>
                  <a:pt x="671601" y="86862"/>
                  <a:pt x="671601" y="102102"/>
                </a:cubicBezTo>
                <a:cubicBezTo>
                  <a:pt x="671601" y="116389"/>
                  <a:pt x="660171" y="128772"/>
                  <a:pt x="644931" y="128772"/>
                </a:cubicBezTo>
                <a:cubicBezTo>
                  <a:pt x="630643" y="128772"/>
                  <a:pt x="618261" y="116389"/>
                  <a:pt x="618261" y="102102"/>
                </a:cubicBezTo>
                <a:lnTo>
                  <a:pt x="618261" y="102102"/>
                </a:lnTo>
                <a:close/>
                <a:moveTo>
                  <a:pt x="644931" y="18282"/>
                </a:moveTo>
                <a:cubicBezTo>
                  <a:pt x="700176" y="18282"/>
                  <a:pt x="744943" y="63049"/>
                  <a:pt x="744943" y="118294"/>
                </a:cubicBezTo>
                <a:cubicBezTo>
                  <a:pt x="744943" y="143059"/>
                  <a:pt x="735418" y="166872"/>
                  <a:pt x="719226" y="185922"/>
                </a:cubicBezTo>
                <a:cubicBezTo>
                  <a:pt x="713511" y="164014"/>
                  <a:pt x="697318" y="144964"/>
                  <a:pt x="676363" y="135439"/>
                </a:cubicBezTo>
                <a:cubicBezTo>
                  <a:pt x="694461" y="118294"/>
                  <a:pt x="695413" y="89719"/>
                  <a:pt x="678268" y="70669"/>
                </a:cubicBezTo>
                <a:cubicBezTo>
                  <a:pt x="661123" y="52572"/>
                  <a:pt x="632548" y="51619"/>
                  <a:pt x="613498" y="68764"/>
                </a:cubicBezTo>
                <a:cubicBezTo>
                  <a:pt x="594448" y="85909"/>
                  <a:pt x="594448" y="114484"/>
                  <a:pt x="611593" y="133534"/>
                </a:cubicBezTo>
                <a:cubicBezTo>
                  <a:pt x="612546" y="134487"/>
                  <a:pt x="613498" y="135439"/>
                  <a:pt x="613498" y="135439"/>
                </a:cubicBezTo>
                <a:cubicBezTo>
                  <a:pt x="592543" y="144964"/>
                  <a:pt x="576351" y="163062"/>
                  <a:pt x="570636" y="185922"/>
                </a:cubicBezTo>
                <a:cubicBezTo>
                  <a:pt x="533488" y="144964"/>
                  <a:pt x="536346" y="82099"/>
                  <a:pt x="577303" y="44952"/>
                </a:cubicBezTo>
                <a:cubicBezTo>
                  <a:pt x="596353" y="27807"/>
                  <a:pt x="620166" y="18282"/>
                  <a:pt x="644931" y="18282"/>
                </a:cubicBezTo>
                <a:close/>
                <a:moveTo>
                  <a:pt x="581113" y="219259"/>
                </a:moveTo>
                <a:lnTo>
                  <a:pt x="503961" y="364992"/>
                </a:lnTo>
                <a:cubicBezTo>
                  <a:pt x="436333" y="333559"/>
                  <a:pt x="357276" y="359277"/>
                  <a:pt x="321081" y="424047"/>
                </a:cubicBezTo>
                <a:lnTo>
                  <a:pt x="228688" y="373564"/>
                </a:lnTo>
                <a:cubicBezTo>
                  <a:pt x="245833" y="332607"/>
                  <a:pt x="238213" y="285934"/>
                  <a:pt x="210591" y="251644"/>
                </a:cubicBezTo>
                <a:lnTo>
                  <a:pt x="315366" y="146869"/>
                </a:lnTo>
                <a:cubicBezTo>
                  <a:pt x="347751" y="175444"/>
                  <a:pt x="397281" y="171634"/>
                  <a:pt x="425856" y="138297"/>
                </a:cubicBezTo>
                <a:cubicBezTo>
                  <a:pt x="434428" y="128772"/>
                  <a:pt x="440143" y="117342"/>
                  <a:pt x="443001" y="104959"/>
                </a:cubicBezTo>
                <a:lnTo>
                  <a:pt x="526821" y="112579"/>
                </a:lnTo>
                <a:cubicBezTo>
                  <a:pt x="526821" y="114484"/>
                  <a:pt x="526821" y="116389"/>
                  <a:pt x="526821" y="118294"/>
                </a:cubicBezTo>
                <a:cubicBezTo>
                  <a:pt x="525868" y="159252"/>
                  <a:pt x="546823" y="197352"/>
                  <a:pt x="581113" y="219259"/>
                </a:cubicBezTo>
                <a:close/>
                <a:moveTo>
                  <a:pt x="353466" y="77337"/>
                </a:moveTo>
                <a:cubicBezTo>
                  <a:pt x="353466" y="69717"/>
                  <a:pt x="359181" y="64002"/>
                  <a:pt x="366801" y="64002"/>
                </a:cubicBezTo>
                <a:cubicBezTo>
                  <a:pt x="374421" y="64002"/>
                  <a:pt x="380136" y="69717"/>
                  <a:pt x="380136" y="77337"/>
                </a:cubicBezTo>
                <a:cubicBezTo>
                  <a:pt x="380136" y="84957"/>
                  <a:pt x="374421" y="90672"/>
                  <a:pt x="366801" y="90672"/>
                </a:cubicBezTo>
                <a:cubicBezTo>
                  <a:pt x="366801" y="90672"/>
                  <a:pt x="366801" y="90672"/>
                  <a:pt x="366801" y="90672"/>
                </a:cubicBezTo>
                <a:cubicBezTo>
                  <a:pt x="359181" y="89719"/>
                  <a:pt x="353466" y="84004"/>
                  <a:pt x="353466" y="77337"/>
                </a:cubicBezTo>
                <a:close/>
                <a:moveTo>
                  <a:pt x="366801" y="108769"/>
                </a:moveTo>
                <a:cubicBezTo>
                  <a:pt x="382993" y="108769"/>
                  <a:pt x="396328" y="120199"/>
                  <a:pt x="399186" y="136392"/>
                </a:cubicBezTo>
                <a:cubicBezTo>
                  <a:pt x="379183" y="149727"/>
                  <a:pt x="354418" y="149727"/>
                  <a:pt x="334416" y="136392"/>
                </a:cubicBezTo>
                <a:cubicBezTo>
                  <a:pt x="336321" y="121152"/>
                  <a:pt x="349656" y="109722"/>
                  <a:pt x="366801" y="108769"/>
                </a:cubicBezTo>
                <a:close/>
                <a:moveTo>
                  <a:pt x="366801" y="27807"/>
                </a:moveTo>
                <a:cubicBezTo>
                  <a:pt x="399186" y="27807"/>
                  <a:pt x="425856" y="54477"/>
                  <a:pt x="426808" y="86862"/>
                </a:cubicBezTo>
                <a:cubicBezTo>
                  <a:pt x="426808" y="99244"/>
                  <a:pt x="422998" y="111627"/>
                  <a:pt x="415378" y="122104"/>
                </a:cubicBezTo>
                <a:cubicBezTo>
                  <a:pt x="410616" y="111627"/>
                  <a:pt x="402996" y="102102"/>
                  <a:pt x="392518" y="96387"/>
                </a:cubicBezTo>
                <a:cubicBezTo>
                  <a:pt x="397281" y="90672"/>
                  <a:pt x="399186" y="84004"/>
                  <a:pt x="399186" y="76384"/>
                </a:cubicBezTo>
                <a:cubicBezTo>
                  <a:pt x="399186" y="58287"/>
                  <a:pt x="384898" y="43999"/>
                  <a:pt x="366801" y="43999"/>
                </a:cubicBezTo>
                <a:cubicBezTo>
                  <a:pt x="348703" y="43999"/>
                  <a:pt x="334416" y="58287"/>
                  <a:pt x="334416" y="76384"/>
                </a:cubicBezTo>
                <a:cubicBezTo>
                  <a:pt x="334416" y="84004"/>
                  <a:pt x="337273" y="90672"/>
                  <a:pt x="341083" y="96387"/>
                </a:cubicBezTo>
                <a:cubicBezTo>
                  <a:pt x="330606" y="102102"/>
                  <a:pt x="322986" y="110674"/>
                  <a:pt x="318223" y="122104"/>
                </a:cubicBezTo>
                <a:cubicBezTo>
                  <a:pt x="299173" y="95434"/>
                  <a:pt x="304888" y="58287"/>
                  <a:pt x="330606" y="39237"/>
                </a:cubicBezTo>
                <a:cubicBezTo>
                  <a:pt x="341083" y="31617"/>
                  <a:pt x="353466" y="27807"/>
                  <a:pt x="366801" y="27807"/>
                </a:cubicBezTo>
                <a:close/>
                <a:moveTo>
                  <a:pt x="19138" y="327844"/>
                </a:moveTo>
                <a:cubicBezTo>
                  <a:pt x="19138" y="272599"/>
                  <a:pt x="63906" y="227832"/>
                  <a:pt x="119151" y="227832"/>
                </a:cubicBezTo>
                <a:cubicBezTo>
                  <a:pt x="174396" y="227832"/>
                  <a:pt x="219163" y="272599"/>
                  <a:pt x="219163" y="327844"/>
                </a:cubicBezTo>
                <a:cubicBezTo>
                  <a:pt x="219163" y="352609"/>
                  <a:pt x="209638" y="376422"/>
                  <a:pt x="193446" y="395472"/>
                </a:cubicBezTo>
                <a:cubicBezTo>
                  <a:pt x="187731" y="373564"/>
                  <a:pt x="171538" y="354514"/>
                  <a:pt x="150583" y="344989"/>
                </a:cubicBezTo>
                <a:cubicBezTo>
                  <a:pt x="168681" y="327844"/>
                  <a:pt x="169633" y="299269"/>
                  <a:pt x="152488" y="280219"/>
                </a:cubicBezTo>
                <a:cubicBezTo>
                  <a:pt x="135343" y="261169"/>
                  <a:pt x="106768" y="261169"/>
                  <a:pt x="87718" y="278314"/>
                </a:cubicBezTo>
                <a:cubicBezTo>
                  <a:pt x="69621" y="295459"/>
                  <a:pt x="68668" y="324034"/>
                  <a:pt x="85813" y="343084"/>
                </a:cubicBezTo>
                <a:cubicBezTo>
                  <a:pt x="86766" y="344037"/>
                  <a:pt x="87718" y="344989"/>
                  <a:pt x="87718" y="344989"/>
                </a:cubicBezTo>
                <a:cubicBezTo>
                  <a:pt x="66763" y="354514"/>
                  <a:pt x="50571" y="372612"/>
                  <a:pt x="44856" y="395472"/>
                </a:cubicBezTo>
                <a:cubicBezTo>
                  <a:pt x="27711" y="376422"/>
                  <a:pt x="19138" y="352609"/>
                  <a:pt x="19138" y="327844"/>
                </a:cubicBezTo>
                <a:close/>
                <a:moveTo>
                  <a:pt x="92481" y="311652"/>
                </a:moveTo>
                <a:cubicBezTo>
                  <a:pt x="92481" y="297364"/>
                  <a:pt x="103911" y="284982"/>
                  <a:pt x="119151" y="284982"/>
                </a:cubicBezTo>
                <a:cubicBezTo>
                  <a:pt x="134391" y="284982"/>
                  <a:pt x="145821" y="296412"/>
                  <a:pt x="145821" y="311652"/>
                </a:cubicBezTo>
                <a:cubicBezTo>
                  <a:pt x="145821" y="325939"/>
                  <a:pt x="134391" y="338322"/>
                  <a:pt x="119151" y="338322"/>
                </a:cubicBezTo>
                <a:cubicBezTo>
                  <a:pt x="103911" y="338322"/>
                  <a:pt x="92481" y="325939"/>
                  <a:pt x="92481" y="311652"/>
                </a:cubicBezTo>
                <a:close/>
                <a:moveTo>
                  <a:pt x="61048" y="409759"/>
                </a:moveTo>
                <a:cubicBezTo>
                  <a:pt x="63906" y="378327"/>
                  <a:pt x="92481" y="354514"/>
                  <a:pt x="123913" y="357372"/>
                </a:cubicBezTo>
                <a:cubicBezTo>
                  <a:pt x="151536" y="360229"/>
                  <a:pt x="173443" y="382137"/>
                  <a:pt x="176301" y="409759"/>
                </a:cubicBezTo>
                <a:cubicBezTo>
                  <a:pt x="142011" y="433572"/>
                  <a:pt x="95338" y="433572"/>
                  <a:pt x="61048" y="409759"/>
                </a:cubicBezTo>
                <a:close/>
                <a:moveTo>
                  <a:pt x="142963" y="708844"/>
                </a:moveTo>
                <a:cubicBezTo>
                  <a:pt x="145821" y="690747"/>
                  <a:pt x="162013" y="678364"/>
                  <a:pt x="180111" y="681222"/>
                </a:cubicBezTo>
                <a:cubicBezTo>
                  <a:pt x="194398" y="683127"/>
                  <a:pt x="205828" y="694557"/>
                  <a:pt x="207733" y="708844"/>
                </a:cubicBezTo>
                <a:cubicBezTo>
                  <a:pt x="188683" y="721227"/>
                  <a:pt x="162966" y="721227"/>
                  <a:pt x="142963" y="708844"/>
                </a:cubicBezTo>
                <a:close/>
                <a:moveTo>
                  <a:pt x="162966" y="648837"/>
                </a:moveTo>
                <a:cubicBezTo>
                  <a:pt x="162966" y="641217"/>
                  <a:pt x="168681" y="635502"/>
                  <a:pt x="176301" y="635502"/>
                </a:cubicBezTo>
                <a:cubicBezTo>
                  <a:pt x="183921" y="635502"/>
                  <a:pt x="189636" y="641217"/>
                  <a:pt x="189636" y="648837"/>
                </a:cubicBezTo>
                <a:cubicBezTo>
                  <a:pt x="189636" y="656457"/>
                  <a:pt x="183921" y="662172"/>
                  <a:pt x="176301" y="662172"/>
                </a:cubicBezTo>
                <a:cubicBezTo>
                  <a:pt x="168681" y="661219"/>
                  <a:pt x="162966" y="655504"/>
                  <a:pt x="162966" y="648837"/>
                </a:cubicBezTo>
                <a:lnTo>
                  <a:pt x="162966" y="648837"/>
                </a:lnTo>
                <a:close/>
                <a:moveTo>
                  <a:pt x="223926" y="693604"/>
                </a:moveTo>
                <a:cubicBezTo>
                  <a:pt x="219163" y="683127"/>
                  <a:pt x="211543" y="673602"/>
                  <a:pt x="201066" y="667887"/>
                </a:cubicBezTo>
                <a:cubicBezTo>
                  <a:pt x="205828" y="662172"/>
                  <a:pt x="207733" y="655504"/>
                  <a:pt x="207733" y="647884"/>
                </a:cubicBezTo>
                <a:cubicBezTo>
                  <a:pt x="207733" y="629787"/>
                  <a:pt x="193446" y="615499"/>
                  <a:pt x="175348" y="615499"/>
                </a:cubicBezTo>
                <a:cubicBezTo>
                  <a:pt x="157251" y="615499"/>
                  <a:pt x="142963" y="629787"/>
                  <a:pt x="142963" y="647884"/>
                </a:cubicBezTo>
                <a:cubicBezTo>
                  <a:pt x="142963" y="655504"/>
                  <a:pt x="145821" y="662172"/>
                  <a:pt x="149631" y="667887"/>
                </a:cubicBezTo>
                <a:cubicBezTo>
                  <a:pt x="139153" y="673602"/>
                  <a:pt x="131533" y="682174"/>
                  <a:pt x="126771" y="693604"/>
                </a:cubicBezTo>
                <a:cubicBezTo>
                  <a:pt x="107721" y="666934"/>
                  <a:pt x="113436" y="629787"/>
                  <a:pt x="140106" y="610737"/>
                </a:cubicBezTo>
                <a:cubicBezTo>
                  <a:pt x="166776" y="591687"/>
                  <a:pt x="203923" y="597402"/>
                  <a:pt x="222973" y="624072"/>
                </a:cubicBezTo>
                <a:cubicBezTo>
                  <a:pt x="239166" y="644074"/>
                  <a:pt x="239166" y="672649"/>
                  <a:pt x="223926" y="693604"/>
                </a:cubicBezTo>
                <a:lnTo>
                  <a:pt x="223926" y="693604"/>
                </a:lnTo>
                <a:close/>
                <a:moveTo>
                  <a:pt x="233451" y="605974"/>
                </a:moveTo>
                <a:cubicBezTo>
                  <a:pt x="219163" y="589782"/>
                  <a:pt x="198208" y="580257"/>
                  <a:pt x="176301" y="580257"/>
                </a:cubicBezTo>
                <a:cubicBezTo>
                  <a:pt x="175348" y="580257"/>
                  <a:pt x="173443" y="580257"/>
                  <a:pt x="172491" y="580257"/>
                </a:cubicBezTo>
                <a:lnTo>
                  <a:pt x="146773" y="443097"/>
                </a:lnTo>
                <a:cubicBezTo>
                  <a:pt x="177253" y="435477"/>
                  <a:pt x="203923" y="416427"/>
                  <a:pt x="220116" y="389757"/>
                </a:cubicBezTo>
                <a:lnTo>
                  <a:pt x="312508" y="440239"/>
                </a:lnTo>
                <a:cubicBezTo>
                  <a:pt x="296316" y="480244"/>
                  <a:pt x="299173" y="525012"/>
                  <a:pt x="319176" y="562159"/>
                </a:cubicBezTo>
                <a:lnTo>
                  <a:pt x="233451" y="605974"/>
                </a:lnTo>
                <a:close/>
                <a:moveTo>
                  <a:pt x="372516" y="594544"/>
                </a:moveTo>
                <a:cubicBezTo>
                  <a:pt x="375373" y="554539"/>
                  <a:pt x="410616" y="525012"/>
                  <a:pt x="450621" y="527869"/>
                </a:cubicBezTo>
                <a:cubicBezTo>
                  <a:pt x="485863" y="530727"/>
                  <a:pt x="514438" y="559302"/>
                  <a:pt x="517296" y="594544"/>
                </a:cubicBezTo>
                <a:cubicBezTo>
                  <a:pt x="474433" y="625977"/>
                  <a:pt x="415378" y="625977"/>
                  <a:pt x="372516" y="594544"/>
                </a:cubicBezTo>
                <a:close/>
                <a:moveTo>
                  <a:pt x="410616" y="474529"/>
                </a:moveTo>
                <a:cubicBezTo>
                  <a:pt x="410616" y="455479"/>
                  <a:pt x="425856" y="440239"/>
                  <a:pt x="444906" y="440239"/>
                </a:cubicBezTo>
                <a:cubicBezTo>
                  <a:pt x="463956" y="440239"/>
                  <a:pt x="479196" y="455479"/>
                  <a:pt x="479196" y="474529"/>
                </a:cubicBezTo>
                <a:cubicBezTo>
                  <a:pt x="479196" y="493579"/>
                  <a:pt x="463956" y="508819"/>
                  <a:pt x="444906" y="508819"/>
                </a:cubicBezTo>
                <a:cubicBezTo>
                  <a:pt x="444906" y="508819"/>
                  <a:pt x="444906" y="508819"/>
                  <a:pt x="444906" y="508819"/>
                </a:cubicBezTo>
                <a:cubicBezTo>
                  <a:pt x="425856" y="508819"/>
                  <a:pt x="410616" y="493579"/>
                  <a:pt x="410616" y="474529"/>
                </a:cubicBezTo>
                <a:close/>
                <a:moveTo>
                  <a:pt x="534441" y="580257"/>
                </a:moveTo>
                <a:cubicBezTo>
                  <a:pt x="527773" y="550729"/>
                  <a:pt x="506818" y="526917"/>
                  <a:pt x="479196" y="515487"/>
                </a:cubicBezTo>
                <a:cubicBezTo>
                  <a:pt x="502056" y="496437"/>
                  <a:pt x="504913" y="463099"/>
                  <a:pt x="485863" y="440239"/>
                </a:cubicBezTo>
                <a:cubicBezTo>
                  <a:pt x="466813" y="417379"/>
                  <a:pt x="433476" y="414522"/>
                  <a:pt x="410616" y="433572"/>
                </a:cubicBezTo>
                <a:cubicBezTo>
                  <a:pt x="387756" y="452622"/>
                  <a:pt x="384898" y="485959"/>
                  <a:pt x="403948" y="508819"/>
                </a:cubicBezTo>
                <a:cubicBezTo>
                  <a:pt x="405853" y="511677"/>
                  <a:pt x="408711" y="513582"/>
                  <a:pt x="410616" y="515487"/>
                </a:cubicBezTo>
                <a:cubicBezTo>
                  <a:pt x="382993" y="526917"/>
                  <a:pt x="362038" y="550729"/>
                  <a:pt x="355371" y="580257"/>
                </a:cubicBezTo>
                <a:cubicBezTo>
                  <a:pt x="307746" y="530727"/>
                  <a:pt x="309651" y="452622"/>
                  <a:pt x="359181" y="404997"/>
                </a:cubicBezTo>
                <a:cubicBezTo>
                  <a:pt x="408711" y="357372"/>
                  <a:pt x="486816" y="359277"/>
                  <a:pt x="534441" y="408807"/>
                </a:cubicBezTo>
                <a:cubicBezTo>
                  <a:pt x="580161" y="456432"/>
                  <a:pt x="580161" y="532632"/>
                  <a:pt x="534441" y="580257"/>
                </a:cubicBezTo>
                <a:close/>
                <a:moveTo>
                  <a:pt x="574446" y="435477"/>
                </a:moveTo>
                <a:cubicBezTo>
                  <a:pt x="563016" y="409759"/>
                  <a:pt x="543966" y="388804"/>
                  <a:pt x="521106" y="373564"/>
                </a:cubicBezTo>
                <a:lnTo>
                  <a:pt x="598258" y="227832"/>
                </a:lnTo>
                <a:cubicBezTo>
                  <a:pt x="624928" y="239262"/>
                  <a:pt x="654456" y="240214"/>
                  <a:pt x="682078" y="231642"/>
                </a:cubicBezTo>
                <a:lnTo>
                  <a:pt x="703033" y="295459"/>
                </a:lnTo>
                <a:cubicBezTo>
                  <a:pt x="671601" y="313557"/>
                  <a:pt x="656361" y="350704"/>
                  <a:pt x="666838" y="384994"/>
                </a:cubicBezTo>
                <a:lnTo>
                  <a:pt x="574446" y="435477"/>
                </a:lnTo>
                <a:close/>
                <a:moveTo>
                  <a:pt x="709701" y="413569"/>
                </a:moveTo>
                <a:cubicBezTo>
                  <a:pt x="712558" y="395472"/>
                  <a:pt x="728751" y="383089"/>
                  <a:pt x="746848" y="385947"/>
                </a:cubicBezTo>
                <a:cubicBezTo>
                  <a:pt x="761136" y="387852"/>
                  <a:pt x="772566" y="399282"/>
                  <a:pt x="774471" y="413569"/>
                </a:cubicBezTo>
                <a:cubicBezTo>
                  <a:pt x="755421" y="425952"/>
                  <a:pt x="729703" y="425952"/>
                  <a:pt x="709701" y="413569"/>
                </a:cubicBezTo>
                <a:close/>
                <a:moveTo>
                  <a:pt x="729703" y="353562"/>
                </a:moveTo>
                <a:cubicBezTo>
                  <a:pt x="729703" y="345942"/>
                  <a:pt x="735418" y="340227"/>
                  <a:pt x="743038" y="340227"/>
                </a:cubicBezTo>
                <a:cubicBezTo>
                  <a:pt x="750658" y="340227"/>
                  <a:pt x="756373" y="345942"/>
                  <a:pt x="756373" y="353562"/>
                </a:cubicBezTo>
                <a:cubicBezTo>
                  <a:pt x="756373" y="361182"/>
                  <a:pt x="750658" y="366897"/>
                  <a:pt x="743038" y="366897"/>
                </a:cubicBezTo>
                <a:cubicBezTo>
                  <a:pt x="743038" y="366897"/>
                  <a:pt x="743038" y="366897"/>
                  <a:pt x="743038" y="366897"/>
                </a:cubicBezTo>
                <a:cubicBezTo>
                  <a:pt x="735418" y="365944"/>
                  <a:pt x="729703" y="360229"/>
                  <a:pt x="729703" y="353562"/>
                </a:cubicBezTo>
                <a:lnTo>
                  <a:pt x="729703" y="353562"/>
                </a:lnTo>
                <a:close/>
                <a:moveTo>
                  <a:pt x="790663" y="398329"/>
                </a:moveTo>
                <a:cubicBezTo>
                  <a:pt x="785901" y="387852"/>
                  <a:pt x="778281" y="378327"/>
                  <a:pt x="767803" y="372612"/>
                </a:cubicBezTo>
                <a:cubicBezTo>
                  <a:pt x="772566" y="366897"/>
                  <a:pt x="774471" y="360229"/>
                  <a:pt x="774471" y="352609"/>
                </a:cubicBezTo>
                <a:cubicBezTo>
                  <a:pt x="774471" y="334512"/>
                  <a:pt x="760183" y="320224"/>
                  <a:pt x="742086" y="320224"/>
                </a:cubicBezTo>
                <a:cubicBezTo>
                  <a:pt x="723988" y="320224"/>
                  <a:pt x="709701" y="334512"/>
                  <a:pt x="709701" y="352609"/>
                </a:cubicBezTo>
                <a:cubicBezTo>
                  <a:pt x="709701" y="360229"/>
                  <a:pt x="712558" y="366897"/>
                  <a:pt x="716368" y="372612"/>
                </a:cubicBezTo>
                <a:cubicBezTo>
                  <a:pt x="705891" y="378327"/>
                  <a:pt x="698271" y="386899"/>
                  <a:pt x="693508" y="398329"/>
                </a:cubicBezTo>
                <a:cubicBezTo>
                  <a:pt x="674458" y="371659"/>
                  <a:pt x="680173" y="334512"/>
                  <a:pt x="706843" y="315462"/>
                </a:cubicBezTo>
                <a:cubicBezTo>
                  <a:pt x="733513" y="296412"/>
                  <a:pt x="770661" y="302127"/>
                  <a:pt x="789711" y="328797"/>
                </a:cubicBezTo>
                <a:cubicBezTo>
                  <a:pt x="805903" y="348799"/>
                  <a:pt x="805903" y="377374"/>
                  <a:pt x="790663" y="398329"/>
                </a:cubicBezTo>
                <a:cubicBezTo>
                  <a:pt x="790663" y="398329"/>
                  <a:pt x="790663" y="398329"/>
                  <a:pt x="790663" y="398329"/>
                </a:cubicBezTo>
                <a:close/>
              </a:path>
            </a:pathLst>
          </a:custGeom>
          <a:solidFill>
            <a:srgbClr val="00A9C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_tradnl"/>
          </a:p>
        </p:txBody>
      </p:sp>
      <p:grpSp>
        <p:nvGrpSpPr>
          <p:cNvPr id="138" name="Gráfico 54" descr="salud mental contorno">
            <a:extLst>
              <a:ext uri="{FF2B5EF4-FFF2-40B4-BE49-F238E27FC236}">
                <a16:creationId xmlns:a16="http://schemas.microsoft.com/office/drawing/2014/main" id="{79B40B86-760F-99C6-4910-BB8C143106B1}"/>
              </a:ext>
            </a:extLst>
          </p:cNvPr>
          <p:cNvGrpSpPr/>
          <p:nvPr/>
        </p:nvGrpSpPr>
        <p:grpSpPr>
          <a:xfrm flipH="1">
            <a:off x="6619499" y="3987173"/>
            <a:ext cx="425423" cy="504764"/>
            <a:chOff x="4599402" y="4694714"/>
            <a:chExt cx="648029" cy="768885"/>
          </a:xfrm>
          <a:solidFill>
            <a:srgbClr val="000000"/>
          </a:solidFill>
        </p:grpSpPr>
        <p:sp>
          <p:nvSpPr>
            <p:cNvPr id="139" name="Forma libre: forma 138">
              <a:extLst>
                <a:ext uri="{FF2B5EF4-FFF2-40B4-BE49-F238E27FC236}">
                  <a16:creationId xmlns:a16="http://schemas.microsoft.com/office/drawing/2014/main" id="{04F39963-28E2-E877-E1C9-70634CDD452F}"/>
                </a:ext>
              </a:extLst>
            </p:cNvPr>
            <p:cNvSpPr/>
            <p:nvPr/>
          </p:nvSpPr>
          <p:spPr>
            <a:xfrm>
              <a:off x="4599402" y="4694714"/>
              <a:ext cx="648029" cy="768885"/>
            </a:xfrm>
            <a:custGeom>
              <a:avLst/>
              <a:gdLst>
                <a:gd name="connsiteX0" fmla="*/ 286455 w 648029"/>
                <a:gd name="connsiteY0" fmla="*/ 19050 h 768885"/>
                <a:gd name="connsiteX1" fmla="*/ 553860 w 648029"/>
                <a:gd name="connsiteY1" fmla="*/ 285931 h 768885"/>
                <a:gd name="connsiteX2" fmla="*/ 553658 w 648029"/>
                <a:gd name="connsiteY2" fmla="*/ 296571 h 768885"/>
                <a:gd name="connsiteX3" fmla="*/ 553646 w 648029"/>
                <a:gd name="connsiteY3" fmla="*/ 296917 h 768885"/>
                <a:gd name="connsiteX4" fmla="*/ 553646 w 648029"/>
                <a:gd name="connsiteY4" fmla="*/ 307109 h 768885"/>
                <a:gd name="connsiteX5" fmla="*/ 556180 w 648029"/>
                <a:gd name="connsiteY5" fmla="*/ 311518 h 768885"/>
                <a:gd name="connsiteX6" fmla="*/ 621903 w 648029"/>
                <a:gd name="connsiteY6" fmla="*/ 425851 h 768885"/>
                <a:gd name="connsiteX7" fmla="*/ 622157 w 648029"/>
                <a:gd name="connsiteY7" fmla="*/ 426292 h 768885"/>
                <a:gd name="connsiteX8" fmla="*/ 622435 w 648029"/>
                <a:gd name="connsiteY8" fmla="*/ 426720 h 768885"/>
                <a:gd name="connsiteX9" fmla="*/ 627252 w 648029"/>
                <a:gd name="connsiteY9" fmla="*/ 453493 h 768885"/>
                <a:gd name="connsiteX10" fmla="*/ 613308 w 648029"/>
                <a:gd name="connsiteY10" fmla="*/ 463999 h 768885"/>
                <a:gd name="connsiteX11" fmla="*/ 553646 w 648029"/>
                <a:gd name="connsiteY11" fmla="*/ 463999 h 768885"/>
                <a:gd name="connsiteX12" fmla="*/ 553646 w 648029"/>
                <a:gd name="connsiteY12" fmla="*/ 540215 h 768885"/>
                <a:gd name="connsiteX13" fmla="*/ 526836 w 648029"/>
                <a:gd name="connsiteY13" fmla="*/ 607730 h 768885"/>
                <a:gd name="connsiteX14" fmla="*/ 460295 w 648029"/>
                <a:gd name="connsiteY14" fmla="*/ 635496 h 768885"/>
                <a:gd name="connsiteX15" fmla="*/ 394572 w 648029"/>
                <a:gd name="connsiteY15" fmla="*/ 635496 h 768885"/>
                <a:gd name="connsiteX16" fmla="*/ 394572 w 648029"/>
                <a:gd name="connsiteY16" fmla="*/ 749836 h 768885"/>
                <a:gd name="connsiteX17" fmla="*/ 131665 w 648029"/>
                <a:gd name="connsiteY17" fmla="*/ 749836 h 768885"/>
                <a:gd name="connsiteX18" fmla="*/ 131665 w 648029"/>
                <a:gd name="connsiteY18" fmla="*/ 518482 h 768885"/>
                <a:gd name="connsiteX19" fmla="*/ 124271 w 648029"/>
                <a:gd name="connsiteY19" fmla="*/ 512762 h 768885"/>
                <a:gd name="connsiteX20" fmla="*/ 19264 w 648029"/>
                <a:gd name="connsiteY20" fmla="*/ 297263 h 768885"/>
                <a:gd name="connsiteX21" fmla="*/ 19264 w 648029"/>
                <a:gd name="connsiteY21" fmla="*/ 296922 h 768885"/>
                <a:gd name="connsiteX22" fmla="*/ 19252 w 648029"/>
                <a:gd name="connsiteY22" fmla="*/ 296575 h 768885"/>
                <a:gd name="connsiteX23" fmla="*/ 275820 w 648029"/>
                <a:gd name="connsiteY23" fmla="*/ 19252 h 768885"/>
                <a:gd name="connsiteX24" fmla="*/ 286455 w 648029"/>
                <a:gd name="connsiteY24" fmla="*/ 19050 h 768885"/>
                <a:gd name="connsiteX25" fmla="*/ 286455 w 648029"/>
                <a:gd name="connsiteY25" fmla="*/ 0 h 768885"/>
                <a:gd name="connsiteX26" fmla="*/ 0 w 648029"/>
                <a:gd name="connsiteY26" fmla="*/ 285939 h 768885"/>
                <a:gd name="connsiteX27" fmla="*/ 214 w 648029"/>
                <a:gd name="connsiteY27" fmla="*/ 297263 h 768885"/>
                <a:gd name="connsiteX28" fmla="*/ 112615 w 648029"/>
                <a:gd name="connsiteY28" fmla="*/ 527831 h 768885"/>
                <a:gd name="connsiteX29" fmla="*/ 112615 w 648029"/>
                <a:gd name="connsiteY29" fmla="*/ 768886 h 768885"/>
                <a:gd name="connsiteX30" fmla="*/ 413620 w 648029"/>
                <a:gd name="connsiteY30" fmla="*/ 768886 h 768885"/>
                <a:gd name="connsiteX31" fmla="*/ 413620 w 648029"/>
                <a:gd name="connsiteY31" fmla="*/ 654549 h 768885"/>
                <a:gd name="connsiteX32" fmla="*/ 460293 w 648029"/>
                <a:gd name="connsiteY32" fmla="*/ 654549 h 768885"/>
                <a:gd name="connsiteX33" fmla="*/ 540303 w 648029"/>
                <a:gd name="connsiteY33" fmla="*/ 621202 h 768885"/>
                <a:gd name="connsiteX34" fmla="*/ 572688 w 648029"/>
                <a:gd name="connsiteY34" fmla="*/ 540218 h 768885"/>
                <a:gd name="connsiteX35" fmla="*/ 572688 w 648029"/>
                <a:gd name="connsiteY35" fmla="*/ 483052 h 768885"/>
                <a:gd name="connsiteX36" fmla="*/ 614598 w 648029"/>
                <a:gd name="connsiteY36" fmla="*/ 483052 h 768885"/>
                <a:gd name="connsiteX37" fmla="*/ 638410 w 648029"/>
                <a:gd name="connsiteY37" fmla="*/ 416359 h 768885"/>
                <a:gd name="connsiteX38" fmla="*/ 572688 w 648029"/>
                <a:gd name="connsiteY38" fmla="*/ 302026 h 768885"/>
                <a:gd name="connsiteX39" fmla="*/ 572688 w 648029"/>
                <a:gd name="connsiteY39" fmla="*/ 297263 h 768885"/>
                <a:gd name="connsiteX40" fmla="*/ 297772 w 648029"/>
                <a:gd name="connsiteY40" fmla="*/ 214 h 768885"/>
                <a:gd name="connsiteX41" fmla="*/ 286455 w 648029"/>
                <a:gd name="connsiteY41" fmla="*/ 0 h 76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48029" h="768885">
                  <a:moveTo>
                    <a:pt x="286455" y="19050"/>
                  </a:moveTo>
                  <a:cubicBezTo>
                    <a:pt x="433993" y="18906"/>
                    <a:pt x="553715" y="138393"/>
                    <a:pt x="553860" y="285931"/>
                  </a:cubicBezTo>
                  <a:cubicBezTo>
                    <a:pt x="553863" y="289478"/>
                    <a:pt x="553796" y="293026"/>
                    <a:pt x="553658" y="296571"/>
                  </a:cubicBezTo>
                  <a:lnTo>
                    <a:pt x="553646" y="296917"/>
                  </a:lnTo>
                  <a:lnTo>
                    <a:pt x="553646" y="307109"/>
                  </a:lnTo>
                  <a:lnTo>
                    <a:pt x="556180" y="311518"/>
                  </a:lnTo>
                  <a:lnTo>
                    <a:pt x="621903" y="425851"/>
                  </a:lnTo>
                  <a:lnTo>
                    <a:pt x="622157" y="426292"/>
                  </a:lnTo>
                  <a:lnTo>
                    <a:pt x="622435" y="426720"/>
                  </a:lnTo>
                  <a:cubicBezTo>
                    <a:pt x="628622" y="434183"/>
                    <a:pt x="630450" y="444341"/>
                    <a:pt x="627252" y="453493"/>
                  </a:cubicBezTo>
                  <a:cubicBezTo>
                    <a:pt x="624559" y="459029"/>
                    <a:pt x="619373" y="462937"/>
                    <a:pt x="613308" y="463999"/>
                  </a:cubicBezTo>
                  <a:lnTo>
                    <a:pt x="553646" y="463999"/>
                  </a:lnTo>
                  <a:lnTo>
                    <a:pt x="553646" y="540215"/>
                  </a:lnTo>
                  <a:cubicBezTo>
                    <a:pt x="553748" y="565336"/>
                    <a:pt x="544143" y="589523"/>
                    <a:pt x="526836" y="607730"/>
                  </a:cubicBezTo>
                  <a:cubicBezTo>
                    <a:pt x="509255" y="625503"/>
                    <a:pt x="485294" y="635501"/>
                    <a:pt x="460295" y="635496"/>
                  </a:cubicBezTo>
                  <a:lnTo>
                    <a:pt x="394572" y="635496"/>
                  </a:lnTo>
                  <a:lnTo>
                    <a:pt x="394572" y="749836"/>
                  </a:lnTo>
                  <a:lnTo>
                    <a:pt x="131665" y="749836"/>
                  </a:lnTo>
                  <a:lnTo>
                    <a:pt x="131665" y="518482"/>
                  </a:lnTo>
                  <a:lnTo>
                    <a:pt x="124271" y="512762"/>
                  </a:lnTo>
                  <a:cubicBezTo>
                    <a:pt x="57581" y="461233"/>
                    <a:pt x="18749" y="381540"/>
                    <a:pt x="19264" y="297263"/>
                  </a:cubicBezTo>
                  <a:lnTo>
                    <a:pt x="19264" y="296922"/>
                  </a:lnTo>
                  <a:lnTo>
                    <a:pt x="19252" y="296575"/>
                  </a:lnTo>
                  <a:cubicBezTo>
                    <a:pt x="13521" y="149145"/>
                    <a:pt x="128390" y="24983"/>
                    <a:pt x="275820" y="19252"/>
                  </a:cubicBezTo>
                  <a:cubicBezTo>
                    <a:pt x="279364" y="19114"/>
                    <a:pt x="282909" y="19047"/>
                    <a:pt x="286455" y="19050"/>
                  </a:cubicBezTo>
                  <a:moveTo>
                    <a:pt x="286455" y="0"/>
                  </a:moveTo>
                  <a:cubicBezTo>
                    <a:pt x="128393" y="-142"/>
                    <a:pt x="143" y="127877"/>
                    <a:pt x="0" y="285939"/>
                  </a:cubicBezTo>
                  <a:cubicBezTo>
                    <a:pt x="-3" y="289714"/>
                    <a:pt x="69" y="293490"/>
                    <a:pt x="214" y="297263"/>
                  </a:cubicBezTo>
                  <a:cubicBezTo>
                    <a:pt x="-155" y="387404"/>
                    <a:pt x="41377" y="472599"/>
                    <a:pt x="112615" y="527831"/>
                  </a:cubicBezTo>
                  <a:lnTo>
                    <a:pt x="112615" y="768886"/>
                  </a:lnTo>
                  <a:lnTo>
                    <a:pt x="413620" y="768886"/>
                  </a:lnTo>
                  <a:lnTo>
                    <a:pt x="413620" y="654549"/>
                  </a:lnTo>
                  <a:lnTo>
                    <a:pt x="460293" y="654549"/>
                  </a:lnTo>
                  <a:cubicBezTo>
                    <a:pt x="490332" y="654494"/>
                    <a:pt x="519116" y="642498"/>
                    <a:pt x="540303" y="621202"/>
                  </a:cubicBezTo>
                  <a:cubicBezTo>
                    <a:pt x="561201" y="599434"/>
                    <a:pt x="572814" y="570393"/>
                    <a:pt x="572688" y="540218"/>
                  </a:cubicBezTo>
                  <a:lnTo>
                    <a:pt x="572688" y="483052"/>
                  </a:lnTo>
                  <a:lnTo>
                    <a:pt x="614598" y="483052"/>
                  </a:lnTo>
                  <a:cubicBezTo>
                    <a:pt x="639363" y="480194"/>
                    <a:pt x="661270" y="451610"/>
                    <a:pt x="638410" y="416359"/>
                  </a:cubicBezTo>
                  <a:lnTo>
                    <a:pt x="572688" y="302026"/>
                  </a:lnTo>
                  <a:lnTo>
                    <a:pt x="572688" y="297263"/>
                  </a:lnTo>
                  <a:cubicBezTo>
                    <a:pt x="578799" y="139319"/>
                    <a:pt x="455715" y="6326"/>
                    <a:pt x="297772" y="214"/>
                  </a:cubicBezTo>
                  <a:cubicBezTo>
                    <a:pt x="294001" y="68"/>
                    <a:pt x="290228" y="-3"/>
                    <a:pt x="2864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b="1"/>
            </a:p>
          </p:txBody>
        </p:sp>
        <p:sp>
          <p:nvSpPr>
            <p:cNvPr id="140" name="Forma libre: forma 139">
              <a:extLst>
                <a:ext uri="{FF2B5EF4-FFF2-40B4-BE49-F238E27FC236}">
                  <a16:creationId xmlns:a16="http://schemas.microsoft.com/office/drawing/2014/main" id="{DB29798C-4324-33E4-885F-E647430DF3CE}"/>
                </a:ext>
              </a:extLst>
            </p:cNvPr>
            <p:cNvSpPr/>
            <p:nvPr/>
          </p:nvSpPr>
          <p:spPr>
            <a:xfrm>
              <a:off x="4647991" y="4902587"/>
              <a:ext cx="250053" cy="257514"/>
            </a:xfrm>
            <a:custGeom>
              <a:avLst/>
              <a:gdLst>
                <a:gd name="connsiteX0" fmla="*/ 125941 w 250053"/>
                <a:gd name="connsiteY0" fmla="*/ 257514 h 257514"/>
                <a:gd name="connsiteX1" fmla="*/ 79701 w 250053"/>
                <a:gd name="connsiteY1" fmla="*/ 221541 h 257514"/>
                <a:gd name="connsiteX2" fmla="*/ 73837 w 250053"/>
                <a:gd name="connsiteY2" fmla="*/ 202554 h 257514"/>
                <a:gd name="connsiteX3" fmla="*/ 98370 w 250053"/>
                <a:gd name="connsiteY3" fmla="*/ 182444 h 257514"/>
                <a:gd name="connsiteX4" fmla="*/ 105588 w 250053"/>
                <a:gd name="connsiteY4" fmla="*/ 176412 h 257514"/>
                <a:gd name="connsiteX5" fmla="*/ 100142 w 250053"/>
                <a:gd name="connsiteY5" fmla="*/ 159798 h 257514"/>
                <a:gd name="connsiteX6" fmla="*/ 98133 w 250053"/>
                <a:gd name="connsiteY6" fmla="*/ 158231 h 257514"/>
                <a:gd name="connsiteX7" fmla="*/ 81594 w 250053"/>
                <a:gd name="connsiteY7" fmla="*/ 157215 h 257514"/>
                <a:gd name="connsiteX8" fmla="*/ 77372 w 250053"/>
                <a:gd name="connsiteY8" fmla="*/ 166086 h 257514"/>
                <a:gd name="connsiteX9" fmla="*/ 63870 w 250053"/>
                <a:gd name="connsiteY9" fmla="*/ 194824 h 257514"/>
                <a:gd name="connsiteX10" fmla="*/ 44058 w 250053"/>
                <a:gd name="connsiteY10" fmla="*/ 193777 h 257514"/>
                <a:gd name="connsiteX11" fmla="*/ 0 w 250053"/>
                <a:gd name="connsiteY11" fmla="*/ 159493 h 257514"/>
                <a:gd name="connsiteX12" fmla="*/ 47542 w 250053"/>
                <a:gd name="connsiteY12" fmla="*/ 98403 h 257514"/>
                <a:gd name="connsiteX13" fmla="*/ 38506 w 250053"/>
                <a:gd name="connsiteY13" fmla="*/ 94688 h 257514"/>
                <a:gd name="connsiteX14" fmla="*/ 10428 w 250053"/>
                <a:gd name="connsiteY14" fmla="*/ 81464 h 257514"/>
                <a:gd name="connsiteX15" fmla="*/ 12605 w 250053"/>
                <a:gd name="connsiteY15" fmla="*/ 43541 h 257514"/>
                <a:gd name="connsiteX16" fmla="*/ 14409 w 250053"/>
                <a:gd name="connsiteY16" fmla="*/ 41206 h 257514"/>
                <a:gd name="connsiteX17" fmla="*/ 51499 w 250053"/>
                <a:gd name="connsiteY17" fmla="*/ 29422 h 257514"/>
                <a:gd name="connsiteX18" fmla="*/ 70930 w 250053"/>
                <a:gd name="connsiteY18" fmla="*/ 53023 h 257514"/>
                <a:gd name="connsiteX19" fmla="*/ 76762 w 250053"/>
                <a:gd name="connsiteY19" fmla="*/ 60854 h 257514"/>
                <a:gd name="connsiteX20" fmla="*/ 124101 w 250053"/>
                <a:gd name="connsiteY20" fmla="*/ 0 h 257514"/>
                <a:gd name="connsiteX21" fmla="*/ 167941 w 250053"/>
                <a:gd name="connsiteY21" fmla="*/ 34123 h 257514"/>
                <a:gd name="connsiteX22" fmla="*/ 173801 w 250053"/>
                <a:gd name="connsiteY22" fmla="*/ 53120 h 257514"/>
                <a:gd name="connsiteX23" fmla="*/ 149272 w 250053"/>
                <a:gd name="connsiteY23" fmla="*/ 73198 h 257514"/>
                <a:gd name="connsiteX24" fmla="*/ 142059 w 250053"/>
                <a:gd name="connsiteY24" fmla="*/ 79239 h 257514"/>
                <a:gd name="connsiteX25" fmla="*/ 147500 w 250053"/>
                <a:gd name="connsiteY25" fmla="*/ 95855 h 257514"/>
                <a:gd name="connsiteX26" fmla="*/ 149501 w 250053"/>
                <a:gd name="connsiteY26" fmla="*/ 97420 h 257514"/>
                <a:gd name="connsiteX27" fmla="*/ 166067 w 250053"/>
                <a:gd name="connsiteY27" fmla="*/ 98422 h 257514"/>
                <a:gd name="connsiteX28" fmla="*/ 170295 w 250053"/>
                <a:gd name="connsiteY28" fmla="*/ 89564 h 257514"/>
                <a:gd name="connsiteX29" fmla="*/ 183759 w 250053"/>
                <a:gd name="connsiteY29" fmla="*/ 60826 h 257514"/>
                <a:gd name="connsiteX30" fmla="*/ 203595 w 250053"/>
                <a:gd name="connsiteY30" fmla="*/ 61865 h 257514"/>
                <a:gd name="connsiteX31" fmla="*/ 250053 w 250053"/>
                <a:gd name="connsiteY31" fmla="*/ 98019 h 257514"/>
                <a:gd name="connsiteX32" fmla="*/ 202498 w 250053"/>
                <a:gd name="connsiteY32" fmla="*/ 159133 h 257514"/>
                <a:gd name="connsiteX33" fmla="*/ 211521 w 250053"/>
                <a:gd name="connsiteY33" fmla="*/ 162861 h 257514"/>
                <a:gd name="connsiteX34" fmla="*/ 211529 w 250053"/>
                <a:gd name="connsiteY34" fmla="*/ 162861 h 257514"/>
                <a:gd name="connsiteX35" fmla="*/ 239607 w 250053"/>
                <a:gd name="connsiteY35" fmla="*/ 176087 h 257514"/>
                <a:gd name="connsiteX36" fmla="*/ 237435 w 250053"/>
                <a:gd name="connsiteY36" fmla="*/ 214010 h 257514"/>
                <a:gd name="connsiteX37" fmla="*/ 235598 w 250053"/>
                <a:gd name="connsiteY37" fmla="*/ 216368 h 257514"/>
                <a:gd name="connsiteX38" fmla="*/ 198535 w 250053"/>
                <a:gd name="connsiteY38" fmla="*/ 228125 h 257514"/>
                <a:gd name="connsiteX39" fmla="*/ 179104 w 250053"/>
                <a:gd name="connsiteY39" fmla="*/ 204527 h 257514"/>
                <a:gd name="connsiteX40" fmla="*/ 173272 w 250053"/>
                <a:gd name="connsiteY40" fmla="*/ 196692 h 257514"/>
                <a:gd name="connsiteX41" fmla="*/ 92352 w 250053"/>
                <a:gd name="connsiteY41" fmla="*/ 207240 h 257514"/>
                <a:gd name="connsiteX42" fmla="*/ 122599 w 250053"/>
                <a:gd name="connsiteY42" fmla="*/ 230780 h 257514"/>
                <a:gd name="connsiteX43" fmla="*/ 158985 w 250053"/>
                <a:gd name="connsiteY43" fmla="*/ 184032 h 257514"/>
                <a:gd name="connsiteX44" fmla="*/ 177928 w 250053"/>
                <a:gd name="connsiteY44" fmla="*/ 178160 h 257514"/>
                <a:gd name="connsiteX45" fmla="*/ 198075 w 250053"/>
                <a:gd name="connsiteY45" fmla="*/ 202701 h 257514"/>
                <a:gd name="connsiteX46" fmla="*/ 204089 w 250053"/>
                <a:gd name="connsiteY46" fmla="*/ 209896 h 257514"/>
                <a:gd name="connsiteX47" fmla="*/ 220726 w 250053"/>
                <a:gd name="connsiteY47" fmla="*/ 204467 h 257514"/>
                <a:gd name="connsiteX48" fmla="*/ 222274 w 250053"/>
                <a:gd name="connsiteY48" fmla="*/ 202473 h 257514"/>
                <a:gd name="connsiteX49" fmla="*/ 223302 w 250053"/>
                <a:gd name="connsiteY49" fmla="*/ 185912 h 257514"/>
                <a:gd name="connsiteX50" fmla="*/ 214419 w 250053"/>
                <a:gd name="connsiteY50" fmla="*/ 181682 h 257514"/>
                <a:gd name="connsiteX51" fmla="*/ 185691 w 250053"/>
                <a:gd name="connsiteY51" fmla="*/ 168185 h 257514"/>
                <a:gd name="connsiteX52" fmla="*/ 186739 w 250053"/>
                <a:gd name="connsiteY52" fmla="*/ 148373 h 257514"/>
                <a:gd name="connsiteX53" fmla="*/ 223327 w 250053"/>
                <a:gd name="connsiteY53" fmla="*/ 101346 h 257514"/>
                <a:gd name="connsiteX54" fmla="*/ 192840 w 250053"/>
                <a:gd name="connsiteY54" fmla="*/ 77621 h 257514"/>
                <a:gd name="connsiteX55" fmla="*/ 189126 w 250053"/>
                <a:gd name="connsiteY55" fmla="*/ 86656 h 257514"/>
                <a:gd name="connsiteX56" fmla="*/ 175922 w 250053"/>
                <a:gd name="connsiteY56" fmla="*/ 114722 h 257514"/>
                <a:gd name="connsiteX57" fmla="*/ 137975 w 250053"/>
                <a:gd name="connsiteY57" fmla="*/ 112573 h 257514"/>
                <a:gd name="connsiteX58" fmla="*/ 135603 w 250053"/>
                <a:gd name="connsiteY58" fmla="*/ 110724 h 257514"/>
                <a:gd name="connsiteX59" fmla="*/ 123837 w 250053"/>
                <a:gd name="connsiteY59" fmla="*/ 73698 h 257514"/>
                <a:gd name="connsiteX60" fmla="*/ 147459 w 250053"/>
                <a:gd name="connsiteY60" fmla="*/ 54233 h 257514"/>
                <a:gd name="connsiteX61" fmla="*/ 155296 w 250053"/>
                <a:gd name="connsiteY61" fmla="*/ 48417 h 257514"/>
                <a:gd name="connsiteX62" fmla="*/ 127443 w 250053"/>
                <a:gd name="connsiteY62" fmla="*/ 26736 h 257514"/>
                <a:gd name="connsiteX63" fmla="*/ 91057 w 250053"/>
                <a:gd name="connsiteY63" fmla="*/ 73503 h 257514"/>
                <a:gd name="connsiteX64" fmla="*/ 72114 w 250053"/>
                <a:gd name="connsiteY64" fmla="*/ 79370 h 257514"/>
                <a:gd name="connsiteX65" fmla="*/ 51971 w 250053"/>
                <a:gd name="connsiteY65" fmla="*/ 54834 h 257514"/>
                <a:gd name="connsiteX66" fmla="*/ 45953 w 250053"/>
                <a:gd name="connsiteY66" fmla="*/ 47639 h 257514"/>
                <a:gd name="connsiteX67" fmla="*/ 29312 w 250053"/>
                <a:gd name="connsiteY67" fmla="*/ 53069 h 257514"/>
                <a:gd name="connsiteX68" fmla="*/ 27788 w 250053"/>
                <a:gd name="connsiteY68" fmla="*/ 55038 h 257514"/>
                <a:gd name="connsiteX69" fmla="*/ 26740 w 250053"/>
                <a:gd name="connsiteY69" fmla="*/ 71620 h 257514"/>
                <a:gd name="connsiteX70" fmla="*/ 35614 w 250053"/>
                <a:gd name="connsiteY70" fmla="*/ 75850 h 257514"/>
                <a:gd name="connsiteX71" fmla="*/ 64370 w 250053"/>
                <a:gd name="connsiteY71" fmla="*/ 89360 h 257514"/>
                <a:gd name="connsiteX72" fmla="*/ 63296 w 250053"/>
                <a:gd name="connsiteY72" fmla="*/ 109172 h 257514"/>
                <a:gd name="connsiteX73" fmla="*/ 26736 w 250053"/>
                <a:gd name="connsiteY73" fmla="*/ 156151 h 257514"/>
                <a:gd name="connsiteX74" fmla="*/ 54813 w 250053"/>
                <a:gd name="connsiteY74" fmla="*/ 178000 h 257514"/>
                <a:gd name="connsiteX75" fmla="*/ 58543 w 250053"/>
                <a:gd name="connsiteY75" fmla="*/ 168973 h 257514"/>
                <a:gd name="connsiteX76" fmla="*/ 71751 w 250053"/>
                <a:gd name="connsiteY76" fmla="*/ 140898 h 257514"/>
                <a:gd name="connsiteX77" fmla="*/ 109665 w 250053"/>
                <a:gd name="connsiteY77" fmla="*/ 143066 h 257514"/>
                <a:gd name="connsiteX78" fmla="*/ 112037 w 250053"/>
                <a:gd name="connsiteY78" fmla="*/ 144914 h 257514"/>
                <a:gd name="connsiteX79" fmla="*/ 123814 w 250053"/>
                <a:gd name="connsiteY79" fmla="*/ 181942 h 257514"/>
                <a:gd name="connsiteX80" fmla="*/ 100192 w 250053"/>
                <a:gd name="connsiteY80" fmla="*/ 201397 h 257514"/>
                <a:gd name="connsiteX81" fmla="*/ 92352 w 250053"/>
                <a:gd name="connsiteY81" fmla="*/ 207240 h 2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50053" h="257514">
                  <a:moveTo>
                    <a:pt x="125941" y="257514"/>
                  </a:moveTo>
                  <a:lnTo>
                    <a:pt x="79701" y="221541"/>
                  </a:lnTo>
                  <a:cubicBezTo>
                    <a:pt x="73919" y="217096"/>
                    <a:pt x="71568" y="209486"/>
                    <a:pt x="73837" y="202554"/>
                  </a:cubicBezTo>
                  <a:cubicBezTo>
                    <a:pt x="77532" y="191735"/>
                    <a:pt x="87037" y="183944"/>
                    <a:pt x="98370" y="182444"/>
                  </a:cubicBezTo>
                  <a:cubicBezTo>
                    <a:pt x="101850" y="182261"/>
                    <a:pt x="104790" y="179803"/>
                    <a:pt x="105588" y="176412"/>
                  </a:cubicBezTo>
                  <a:cubicBezTo>
                    <a:pt x="107207" y="170284"/>
                    <a:pt x="105074" y="163778"/>
                    <a:pt x="100142" y="159798"/>
                  </a:cubicBezTo>
                  <a:lnTo>
                    <a:pt x="98133" y="158231"/>
                  </a:lnTo>
                  <a:cubicBezTo>
                    <a:pt x="93292" y="154691"/>
                    <a:pt x="86833" y="154294"/>
                    <a:pt x="81594" y="157215"/>
                  </a:cubicBezTo>
                  <a:cubicBezTo>
                    <a:pt x="78374" y="158907"/>
                    <a:pt x="76654" y="162520"/>
                    <a:pt x="77372" y="166086"/>
                  </a:cubicBezTo>
                  <a:cubicBezTo>
                    <a:pt x="78707" y="177455"/>
                    <a:pt x="73473" y="188595"/>
                    <a:pt x="63870" y="194824"/>
                  </a:cubicBezTo>
                  <a:cubicBezTo>
                    <a:pt x="57714" y="198719"/>
                    <a:pt x="49769" y="198299"/>
                    <a:pt x="44058" y="193777"/>
                  </a:cubicBezTo>
                  <a:lnTo>
                    <a:pt x="0" y="159493"/>
                  </a:lnTo>
                  <a:lnTo>
                    <a:pt x="47542" y="98403"/>
                  </a:lnTo>
                  <a:cubicBezTo>
                    <a:pt x="45190" y="95943"/>
                    <a:pt x="41907" y="94595"/>
                    <a:pt x="38506" y="94688"/>
                  </a:cubicBezTo>
                  <a:cubicBezTo>
                    <a:pt x="27298" y="96619"/>
                    <a:pt x="16078" y="91334"/>
                    <a:pt x="10428" y="81464"/>
                  </a:cubicBezTo>
                  <a:cubicBezTo>
                    <a:pt x="3493" y="69528"/>
                    <a:pt x="4350" y="54605"/>
                    <a:pt x="12605" y="43541"/>
                  </a:cubicBezTo>
                  <a:lnTo>
                    <a:pt x="14409" y="41206"/>
                  </a:lnTo>
                  <a:cubicBezTo>
                    <a:pt x="23284" y="30185"/>
                    <a:pt x="37891" y="25544"/>
                    <a:pt x="51499" y="29422"/>
                  </a:cubicBezTo>
                  <a:cubicBezTo>
                    <a:pt x="62282" y="32438"/>
                    <a:pt x="70040" y="41860"/>
                    <a:pt x="70930" y="53023"/>
                  </a:cubicBezTo>
                  <a:cubicBezTo>
                    <a:pt x="71673" y="56343"/>
                    <a:pt x="73793" y="59191"/>
                    <a:pt x="76762" y="60854"/>
                  </a:cubicBezTo>
                  <a:lnTo>
                    <a:pt x="124101" y="0"/>
                  </a:lnTo>
                  <a:lnTo>
                    <a:pt x="167941" y="34123"/>
                  </a:lnTo>
                  <a:cubicBezTo>
                    <a:pt x="173729" y="38570"/>
                    <a:pt x="176079" y="46186"/>
                    <a:pt x="173801" y="53120"/>
                  </a:cubicBezTo>
                  <a:cubicBezTo>
                    <a:pt x="170106" y="63931"/>
                    <a:pt x="160600" y="71712"/>
                    <a:pt x="149272" y="73198"/>
                  </a:cubicBezTo>
                  <a:cubicBezTo>
                    <a:pt x="145793" y="73387"/>
                    <a:pt x="142856" y="75848"/>
                    <a:pt x="142059" y="79239"/>
                  </a:cubicBezTo>
                  <a:cubicBezTo>
                    <a:pt x="140440" y="85366"/>
                    <a:pt x="142571" y="91872"/>
                    <a:pt x="147500" y="95855"/>
                  </a:cubicBezTo>
                  <a:lnTo>
                    <a:pt x="149501" y="97420"/>
                  </a:lnTo>
                  <a:cubicBezTo>
                    <a:pt x="154352" y="100965"/>
                    <a:pt x="160825" y="101356"/>
                    <a:pt x="166067" y="98422"/>
                  </a:cubicBezTo>
                  <a:cubicBezTo>
                    <a:pt x="169289" y="96737"/>
                    <a:pt x="171011" y="93128"/>
                    <a:pt x="170295" y="89564"/>
                  </a:cubicBezTo>
                  <a:cubicBezTo>
                    <a:pt x="168952" y="78203"/>
                    <a:pt x="174170" y="67065"/>
                    <a:pt x="183759" y="60826"/>
                  </a:cubicBezTo>
                  <a:cubicBezTo>
                    <a:pt x="189921" y="56924"/>
                    <a:pt x="197875" y="57341"/>
                    <a:pt x="203595" y="61865"/>
                  </a:cubicBezTo>
                  <a:lnTo>
                    <a:pt x="250053" y="98019"/>
                  </a:lnTo>
                  <a:lnTo>
                    <a:pt x="202498" y="159133"/>
                  </a:lnTo>
                  <a:cubicBezTo>
                    <a:pt x="204847" y="161591"/>
                    <a:pt x="208122" y="162944"/>
                    <a:pt x="211521" y="162861"/>
                  </a:cubicBezTo>
                  <a:lnTo>
                    <a:pt x="211529" y="162861"/>
                  </a:lnTo>
                  <a:cubicBezTo>
                    <a:pt x="222735" y="160946"/>
                    <a:pt x="233947" y="166226"/>
                    <a:pt x="239607" y="176087"/>
                  </a:cubicBezTo>
                  <a:cubicBezTo>
                    <a:pt x="246542" y="188023"/>
                    <a:pt x="245688" y="202943"/>
                    <a:pt x="237435" y="214010"/>
                  </a:cubicBezTo>
                  <a:lnTo>
                    <a:pt x="235598" y="216368"/>
                  </a:lnTo>
                  <a:cubicBezTo>
                    <a:pt x="226725" y="227372"/>
                    <a:pt x="212129" y="232002"/>
                    <a:pt x="198535" y="228125"/>
                  </a:cubicBezTo>
                  <a:cubicBezTo>
                    <a:pt x="187751" y="225111"/>
                    <a:pt x="179993" y="215689"/>
                    <a:pt x="179104" y="204527"/>
                  </a:cubicBezTo>
                  <a:cubicBezTo>
                    <a:pt x="178360" y="201205"/>
                    <a:pt x="176240" y="198357"/>
                    <a:pt x="173272" y="196692"/>
                  </a:cubicBezTo>
                  <a:close/>
                  <a:moveTo>
                    <a:pt x="92352" y="207240"/>
                  </a:moveTo>
                  <a:lnTo>
                    <a:pt x="122599" y="230780"/>
                  </a:lnTo>
                  <a:lnTo>
                    <a:pt x="158985" y="184032"/>
                  </a:lnTo>
                  <a:cubicBezTo>
                    <a:pt x="163412" y="178251"/>
                    <a:pt x="171007" y="175896"/>
                    <a:pt x="177928" y="178160"/>
                  </a:cubicBezTo>
                  <a:cubicBezTo>
                    <a:pt x="188763" y="181845"/>
                    <a:pt x="196571" y="191355"/>
                    <a:pt x="198075" y="202701"/>
                  </a:cubicBezTo>
                  <a:cubicBezTo>
                    <a:pt x="198257" y="206170"/>
                    <a:pt x="200708" y="209101"/>
                    <a:pt x="204089" y="209896"/>
                  </a:cubicBezTo>
                  <a:cubicBezTo>
                    <a:pt x="210220" y="211517"/>
                    <a:pt x="216732" y="209392"/>
                    <a:pt x="220726" y="204467"/>
                  </a:cubicBezTo>
                  <a:lnTo>
                    <a:pt x="222274" y="202473"/>
                  </a:lnTo>
                  <a:cubicBezTo>
                    <a:pt x="225827" y="197628"/>
                    <a:pt x="226228" y="191158"/>
                    <a:pt x="223302" y="185912"/>
                  </a:cubicBezTo>
                  <a:cubicBezTo>
                    <a:pt x="221603" y="182692"/>
                    <a:pt x="217990" y="180972"/>
                    <a:pt x="214419" y="181682"/>
                  </a:cubicBezTo>
                  <a:cubicBezTo>
                    <a:pt x="203056" y="183010"/>
                    <a:pt x="191922" y="177780"/>
                    <a:pt x="185691" y="168185"/>
                  </a:cubicBezTo>
                  <a:cubicBezTo>
                    <a:pt x="181796" y="162029"/>
                    <a:pt x="182216" y="154084"/>
                    <a:pt x="186739" y="148373"/>
                  </a:cubicBezTo>
                  <a:lnTo>
                    <a:pt x="223327" y="101346"/>
                  </a:lnTo>
                  <a:lnTo>
                    <a:pt x="192840" y="77621"/>
                  </a:lnTo>
                  <a:cubicBezTo>
                    <a:pt x="190377" y="79970"/>
                    <a:pt x="189026" y="83253"/>
                    <a:pt x="189126" y="86656"/>
                  </a:cubicBezTo>
                  <a:cubicBezTo>
                    <a:pt x="191047" y="97854"/>
                    <a:pt x="185774" y="109062"/>
                    <a:pt x="175922" y="114722"/>
                  </a:cubicBezTo>
                  <a:cubicBezTo>
                    <a:pt x="163984" y="121671"/>
                    <a:pt x="149052" y="120826"/>
                    <a:pt x="137975" y="112573"/>
                  </a:cubicBezTo>
                  <a:lnTo>
                    <a:pt x="135603" y="110724"/>
                  </a:lnTo>
                  <a:cubicBezTo>
                    <a:pt x="124600" y="101865"/>
                    <a:pt x="119967" y="87282"/>
                    <a:pt x="123837" y="73698"/>
                  </a:cubicBezTo>
                  <a:cubicBezTo>
                    <a:pt x="126853" y="62899"/>
                    <a:pt x="136284" y="55129"/>
                    <a:pt x="147459" y="54233"/>
                  </a:cubicBezTo>
                  <a:cubicBezTo>
                    <a:pt x="150780" y="53497"/>
                    <a:pt x="153630" y="51383"/>
                    <a:pt x="155296" y="48417"/>
                  </a:cubicBezTo>
                  <a:lnTo>
                    <a:pt x="127443" y="26736"/>
                  </a:lnTo>
                  <a:lnTo>
                    <a:pt x="91057" y="73503"/>
                  </a:lnTo>
                  <a:cubicBezTo>
                    <a:pt x="86632" y="79287"/>
                    <a:pt x="79034" y="81640"/>
                    <a:pt x="72114" y="79370"/>
                  </a:cubicBezTo>
                  <a:cubicBezTo>
                    <a:pt x="61281" y="75686"/>
                    <a:pt x="53475" y="66177"/>
                    <a:pt x="51971" y="54834"/>
                  </a:cubicBezTo>
                  <a:cubicBezTo>
                    <a:pt x="51789" y="51364"/>
                    <a:pt x="49337" y="48432"/>
                    <a:pt x="45953" y="47639"/>
                  </a:cubicBezTo>
                  <a:cubicBezTo>
                    <a:pt x="39821" y="46016"/>
                    <a:pt x="33307" y="48141"/>
                    <a:pt x="29312" y="53069"/>
                  </a:cubicBezTo>
                  <a:lnTo>
                    <a:pt x="27788" y="55038"/>
                  </a:lnTo>
                  <a:cubicBezTo>
                    <a:pt x="24222" y="59884"/>
                    <a:pt x="23813" y="66364"/>
                    <a:pt x="26740" y="71620"/>
                  </a:cubicBezTo>
                  <a:cubicBezTo>
                    <a:pt x="28429" y="74846"/>
                    <a:pt x="32045" y="76569"/>
                    <a:pt x="35614" y="75850"/>
                  </a:cubicBezTo>
                  <a:cubicBezTo>
                    <a:pt x="46988" y="74524"/>
                    <a:pt x="58130" y="79759"/>
                    <a:pt x="64370" y="89360"/>
                  </a:cubicBezTo>
                  <a:cubicBezTo>
                    <a:pt x="68261" y="95521"/>
                    <a:pt x="67829" y="103468"/>
                    <a:pt x="63296" y="109172"/>
                  </a:cubicBezTo>
                  <a:lnTo>
                    <a:pt x="26736" y="156151"/>
                  </a:lnTo>
                  <a:lnTo>
                    <a:pt x="54813" y="178000"/>
                  </a:lnTo>
                  <a:cubicBezTo>
                    <a:pt x="57284" y="175660"/>
                    <a:pt x="58642" y="172376"/>
                    <a:pt x="58543" y="168973"/>
                  </a:cubicBezTo>
                  <a:cubicBezTo>
                    <a:pt x="56620" y="157771"/>
                    <a:pt x="61895" y="146559"/>
                    <a:pt x="71751" y="140898"/>
                  </a:cubicBezTo>
                  <a:cubicBezTo>
                    <a:pt x="83682" y="133960"/>
                    <a:pt x="98603" y="134813"/>
                    <a:pt x="109665" y="143066"/>
                  </a:cubicBezTo>
                  <a:lnTo>
                    <a:pt x="112037" y="144914"/>
                  </a:lnTo>
                  <a:cubicBezTo>
                    <a:pt x="123045" y="153770"/>
                    <a:pt x="127684" y="168354"/>
                    <a:pt x="123814" y="181942"/>
                  </a:cubicBezTo>
                  <a:cubicBezTo>
                    <a:pt x="120800" y="192739"/>
                    <a:pt x="111367" y="200508"/>
                    <a:pt x="100192" y="201397"/>
                  </a:cubicBezTo>
                  <a:cubicBezTo>
                    <a:pt x="96865" y="202141"/>
                    <a:pt x="94015" y="204266"/>
                    <a:pt x="92352" y="207240"/>
                  </a:cubicBezTo>
                  <a:close/>
                </a:path>
              </a:pathLst>
            </a:custGeom>
            <a:solidFill>
              <a:srgbClr val="00A9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b="1"/>
            </a:p>
          </p:txBody>
        </p:sp>
        <p:sp>
          <p:nvSpPr>
            <p:cNvPr id="141" name="Forma libre: forma 140">
              <a:extLst>
                <a:ext uri="{FF2B5EF4-FFF2-40B4-BE49-F238E27FC236}">
                  <a16:creationId xmlns:a16="http://schemas.microsoft.com/office/drawing/2014/main" id="{DC5BEA64-8F9F-249E-28C5-B37046215020}"/>
                </a:ext>
              </a:extLst>
            </p:cNvPr>
            <p:cNvSpPr/>
            <p:nvPr/>
          </p:nvSpPr>
          <p:spPr>
            <a:xfrm>
              <a:off x="4834732" y="4754815"/>
              <a:ext cx="217083" cy="223461"/>
            </a:xfrm>
            <a:custGeom>
              <a:avLst/>
              <a:gdLst>
                <a:gd name="connsiteX0" fmla="*/ 107408 w 217083"/>
                <a:gd name="connsiteY0" fmla="*/ 223461 h 223461"/>
                <a:gd name="connsiteX1" fmla="*/ 66870 w 217083"/>
                <a:gd name="connsiteY1" fmla="*/ 171248 h 223461"/>
                <a:gd name="connsiteX2" fmla="*/ 63610 w 217083"/>
                <a:gd name="connsiteY2" fmla="*/ 176194 h 223461"/>
                <a:gd name="connsiteX3" fmla="*/ 45834 w 217083"/>
                <a:gd name="connsiteY3" fmla="*/ 197809 h 223461"/>
                <a:gd name="connsiteX4" fmla="*/ 13418 w 217083"/>
                <a:gd name="connsiteY4" fmla="*/ 187598 h 223461"/>
                <a:gd name="connsiteX5" fmla="*/ 11837 w 217083"/>
                <a:gd name="connsiteY5" fmla="*/ 185582 h 223461"/>
                <a:gd name="connsiteX6" fmla="*/ 9776 w 217083"/>
                <a:gd name="connsiteY6" fmla="*/ 150835 h 223461"/>
                <a:gd name="connsiteX7" fmla="*/ 34775 w 217083"/>
                <a:gd name="connsiteY7" fmla="*/ 139095 h 223461"/>
                <a:gd name="connsiteX8" fmla="*/ 40375 w 217083"/>
                <a:gd name="connsiteY8" fmla="*/ 137171 h 223461"/>
                <a:gd name="connsiteX9" fmla="*/ 0 w 217083"/>
                <a:gd name="connsiteY9" fmla="*/ 85170 h 223461"/>
                <a:gd name="connsiteX10" fmla="*/ 38510 w 217083"/>
                <a:gd name="connsiteY10" fmla="*/ 55269 h 223461"/>
                <a:gd name="connsiteX11" fmla="*/ 56997 w 217083"/>
                <a:gd name="connsiteY11" fmla="*/ 54304 h 223461"/>
                <a:gd name="connsiteX12" fmla="*/ 69126 w 217083"/>
                <a:gd name="connsiteY12" fmla="*/ 80231 h 223461"/>
                <a:gd name="connsiteX13" fmla="*/ 71931 w 217083"/>
                <a:gd name="connsiteY13" fmla="*/ 86041 h 223461"/>
                <a:gd name="connsiteX14" fmla="*/ 85246 w 217083"/>
                <a:gd name="connsiteY14" fmla="*/ 85115 h 223461"/>
                <a:gd name="connsiteX15" fmla="*/ 87056 w 217083"/>
                <a:gd name="connsiteY15" fmla="*/ 83746 h 223461"/>
                <a:gd name="connsiteX16" fmla="*/ 90804 w 217083"/>
                <a:gd name="connsiteY16" fmla="*/ 71839 h 223461"/>
                <a:gd name="connsiteX17" fmla="*/ 85576 w 217083"/>
                <a:gd name="connsiteY17" fmla="*/ 67479 h 223461"/>
                <a:gd name="connsiteX18" fmla="*/ 63456 w 217083"/>
                <a:gd name="connsiteY18" fmla="*/ 49299 h 223461"/>
                <a:gd name="connsiteX19" fmla="*/ 68981 w 217083"/>
                <a:gd name="connsiteY19" fmla="*/ 31633 h 223461"/>
                <a:gd name="connsiteX20" fmla="*/ 109727 w 217083"/>
                <a:gd name="connsiteY20" fmla="*/ 0 h 223461"/>
                <a:gd name="connsiteX21" fmla="*/ 150269 w 217083"/>
                <a:gd name="connsiteY21" fmla="*/ 52210 h 223461"/>
                <a:gd name="connsiteX22" fmla="*/ 153525 w 217083"/>
                <a:gd name="connsiteY22" fmla="*/ 47267 h 223461"/>
                <a:gd name="connsiteX23" fmla="*/ 171300 w 217083"/>
                <a:gd name="connsiteY23" fmla="*/ 25645 h 223461"/>
                <a:gd name="connsiteX24" fmla="*/ 203717 w 217083"/>
                <a:gd name="connsiteY24" fmla="*/ 35861 h 223461"/>
                <a:gd name="connsiteX25" fmla="*/ 205298 w 217083"/>
                <a:gd name="connsiteY25" fmla="*/ 37891 h 223461"/>
                <a:gd name="connsiteX26" fmla="*/ 207340 w 217083"/>
                <a:gd name="connsiteY26" fmla="*/ 72599 h 223461"/>
                <a:gd name="connsiteX27" fmla="*/ 182332 w 217083"/>
                <a:gd name="connsiteY27" fmla="*/ 84344 h 223461"/>
                <a:gd name="connsiteX28" fmla="*/ 176733 w 217083"/>
                <a:gd name="connsiteY28" fmla="*/ 86270 h 223461"/>
                <a:gd name="connsiteX29" fmla="*/ 217083 w 217083"/>
                <a:gd name="connsiteY29" fmla="*/ 138336 h 223461"/>
                <a:gd name="connsiteX30" fmla="*/ 176528 w 217083"/>
                <a:gd name="connsiteY30" fmla="*/ 169769 h 223461"/>
                <a:gd name="connsiteX31" fmla="*/ 158068 w 217083"/>
                <a:gd name="connsiteY31" fmla="*/ 170721 h 223461"/>
                <a:gd name="connsiteX32" fmla="*/ 145920 w 217083"/>
                <a:gd name="connsiteY32" fmla="*/ 144790 h 223461"/>
                <a:gd name="connsiteX33" fmla="*/ 143122 w 217083"/>
                <a:gd name="connsiteY33" fmla="*/ 138999 h 223461"/>
                <a:gd name="connsiteX34" fmla="*/ 129792 w 217083"/>
                <a:gd name="connsiteY34" fmla="*/ 139922 h 223461"/>
                <a:gd name="connsiteX35" fmla="*/ 128173 w 217083"/>
                <a:gd name="connsiteY35" fmla="*/ 141200 h 223461"/>
                <a:gd name="connsiteX36" fmla="*/ 124294 w 217083"/>
                <a:gd name="connsiteY36" fmla="*/ 153194 h 223461"/>
                <a:gd name="connsiteX37" fmla="*/ 129517 w 217083"/>
                <a:gd name="connsiteY37" fmla="*/ 157559 h 223461"/>
                <a:gd name="connsiteX38" fmla="*/ 151646 w 217083"/>
                <a:gd name="connsiteY38" fmla="*/ 175823 h 223461"/>
                <a:gd name="connsiteX39" fmla="*/ 146115 w 217083"/>
                <a:gd name="connsiteY39" fmla="*/ 193405 h 223461"/>
                <a:gd name="connsiteX40" fmla="*/ 67908 w 217083"/>
                <a:gd name="connsiteY40" fmla="*/ 151500 h 223461"/>
                <a:gd name="connsiteX41" fmla="*/ 80502 w 217083"/>
                <a:gd name="connsiteY41" fmla="*/ 157742 h 223461"/>
                <a:gd name="connsiteX42" fmla="*/ 110775 w 217083"/>
                <a:gd name="connsiteY42" fmla="*/ 196732 h 223461"/>
                <a:gd name="connsiteX43" fmla="*/ 132601 w 217083"/>
                <a:gd name="connsiteY43" fmla="*/ 179784 h 223461"/>
                <a:gd name="connsiteX44" fmla="*/ 127620 w 217083"/>
                <a:gd name="connsiteY44" fmla="*/ 176519 h 223461"/>
                <a:gd name="connsiteX45" fmla="*/ 106054 w 217083"/>
                <a:gd name="connsiteY45" fmla="*/ 158716 h 223461"/>
                <a:gd name="connsiteX46" fmla="*/ 116267 w 217083"/>
                <a:gd name="connsiteY46" fmla="*/ 126331 h 223461"/>
                <a:gd name="connsiteX47" fmla="*/ 118267 w 217083"/>
                <a:gd name="connsiteY47" fmla="*/ 124763 h 223461"/>
                <a:gd name="connsiteX48" fmla="*/ 152995 w 217083"/>
                <a:gd name="connsiteY48" fmla="*/ 122712 h 223461"/>
                <a:gd name="connsiteX49" fmla="*/ 164748 w 217083"/>
                <a:gd name="connsiteY49" fmla="*/ 147727 h 223461"/>
                <a:gd name="connsiteX50" fmla="*/ 166673 w 217083"/>
                <a:gd name="connsiteY50" fmla="*/ 153317 h 223461"/>
                <a:gd name="connsiteX51" fmla="*/ 190366 w 217083"/>
                <a:gd name="connsiteY51" fmla="*/ 134957 h 223461"/>
                <a:gd name="connsiteX52" fmla="*/ 160267 w 217083"/>
                <a:gd name="connsiteY52" fmla="*/ 96127 h 223461"/>
                <a:gd name="connsiteX53" fmla="*/ 159314 w 217083"/>
                <a:gd name="connsiteY53" fmla="*/ 77670 h 223461"/>
                <a:gd name="connsiteX54" fmla="*/ 185242 w 217083"/>
                <a:gd name="connsiteY54" fmla="*/ 65524 h 223461"/>
                <a:gd name="connsiteX55" fmla="*/ 191047 w 217083"/>
                <a:gd name="connsiteY55" fmla="*/ 62732 h 223461"/>
                <a:gd name="connsiteX56" fmla="*/ 190108 w 217083"/>
                <a:gd name="connsiteY56" fmla="*/ 49390 h 223461"/>
                <a:gd name="connsiteX57" fmla="*/ 188819 w 217083"/>
                <a:gd name="connsiteY57" fmla="*/ 47741 h 223461"/>
                <a:gd name="connsiteX58" fmla="*/ 176829 w 217083"/>
                <a:gd name="connsiteY58" fmla="*/ 43884 h 223461"/>
                <a:gd name="connsiteX59" fmla="*/ 172485 w 217083"/>
                <a:gd name="connsiteY59" fmla="*/ 49104 h 223461"/>
                <a:gd name="connsiteX60" fmla="*/ 154277 w 217083"/>
                <a:gd name="connsiteY60" fmla="*/ 71226 h 223461"/>
                <a:gd name="connsiteX61" fmla="*/ 136636 w 217083"/>
                <a:gd name="connsiteY61" fmla="*/ 65715 h 223461"/>
                <a:gd name="connsiteX62" fmla="*/ 106359 w 217083"/>
                <a:gd name="connsiteY62" fmla="*/ 26731 h 223461"/>
                <a:gd name="connsiteX63" fmla="*/ 82467 w 217083"/>
                <a:gd name="connsiteY63" fmla="*/ 45284 h 223461"/>
                <a:gd name="connsiteX64" fmla="*/ 87411 w 217083"/>
                <a:gd name="connsiteY64" fmla="*/ 48522 h 223461"/>
                <a:gd name="connsiteX65" fmla="*/ 109033 w 217083"/>
                <a:gd name="connsiteY65" fmla="*/ 66322 h 223461"/>
                <a:gd name="connsiteX66" fmla="*/ 98830 w 217083"/>
                <a:gd name="connsiteY66" fmla="*/ 98709 h 223461"/>
                <a:gd name="connsiteX67" fmla="*/ 96649 w 217083"/>
                <a:gd name="connsiteY67" fmla="*/ 100370 h 223461"/>
                <a:gd name="connsiteX68" fmla="*/ 62060 w 217083"/>
                <a:gd name="connsiteY68" fmla="*/ 102332 h 223461"/>
                <a:gd name="connsiteX69" fmla="*/ 50299 w 217083"/>
                <a:gd name="connsiteY69" fmla="*/ 77313 h 223461"/>
                <a:gd name="connsiteX70" fmla="*/ 48382 w 217083"/>
                <a:gd name="connsiteY70" fmla="*/ 71718 h 223461"/>
                <a:gd name="connsiteX71" fmla="*/ 26732 w 217083"/>
                <a:gd name="connsiteY71" fmla="*/ 88530 h 223461"/>
                <a:gd name="connsiteX72" fmla="*/ 56838 w 217083"/>
                <a:gd name="connsiteY72" fmla="*/ 127309 h 223461"/>
                <a:gd name="connsiteX73" fmla="*/ 57796 w 217083"/>
                <a:gd name="connsiteY73" fmla="*/ 145773 h 223461"/>
                <a:gd name="connsiteX74" fmla="*/ 31862 w 217083"/>
                <a:gd name="connsiteY74" fmla="*/ 157919 h 223461"/>
                <a:gd name="connsiteX75" fmla="*/ 26062 w 217083"/>
                <a:gd name="connsiteY75" fmla="*/ 160708 h 223461"/>
                <a:gd name="connsiteX76" fmla="*/ 27002 w 217083"/>
                <a:gd name="connsiteY76" fmla="*/ 174058 h 223461"/>
                <a:gd name="connsiteX77" fmla="*/ 28285 w 217083"/>
                <a:gd name="connsiteY77" fmla="*/ 175688 h 223461"/>
                <a:gd name="connsiteX78" fmla="*/ 40303 w 217083"/>
                <a:gd name="connsiteY78" fmla="*/ 179576 h 223461"/>
                <a:gd name="connsiteX79" fmla="*/ 44647 w 217083"/>
                <a:gd name="connsiteY79" fmla="*/ 174358 h 223461"/>
                <a:gd name="connsiteX80" fmla="*/ 62852 w 217083"/>
                <a:gd name="connsiteY80" fmla="*/ 152239 h 223461"/>
                <a:gd name="connsiteX81" fmla="*/ 67908 w 217083"/>
                <a:gd name="connsiteY81" fmla="*/ 151500 h 223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17083" h="223461">
                  <a:moveTo>
                    <a:pt x="107408" y="223461"/>
                  </a:moveTo>
                  <a:lnTo>
                    <a:pt x="66870" y="171248"/>
                  </a:lnTo>
                  <a:cubicBezTo>
                    <a:pt x="65240" y="172465"/>
                    <a:pt x="64086" y="174215"/>
                    <a:pt x="63610" y="176194"/>
                  </a:cubicBezTo>
                  <a:cubicBezTo>
                    <a:pt x="62803" y="186414"/>
                    <a:pt x="55706" y="195044"/>
                    <a:pt x="45834" y="197809"/>
                  </a:cubicBezTo>
                  <a:cubicBezTo>
                    <a:pt x="33959" y="201201"/>
                    <a:pt x="21205" y="197185"/>
                    <a:pt x="13418" y="187598"/>
                  </a:cubicBezTo>
                  <a:lnTo>
                    <a:pt x="11837" y="185582"/>
                  </a:lnTo>
                  <a:cubicBezTo>
                    <a:pt x="4226" y="175468"/>
                    <a:pt x="3415" y="161778"/>
                    <a:pt x="9776" y="150835"/>
                  </a:cubicBezTo>
                  <a:cubicBezTo>
                    <a:pt x="14822" y="142065"/>
                    <a:pt x="24804" y="137377"/>
                    <a:pt x="34775" y="139095"/>
                  </a:cubicBezTo>
                  <a:cubicBezTo>
                    <a:pt x="36810" y="139135"/>
                    <a:pt x="38793" y="138454"/>
                    <a:pt x="40375" y="137171"/>
                  </a:cubicBezTo>
                  <a:lnTo>
                    <a:pt x="0" y="85170"/>
                  </a:lnTo>
                  <a:lnTo>
                    <a:pt x="38510" y="55269"/>
                  </a:lnTo>
                  <a:cubicBezTo>
                    <a:pt x="43842" y="51054"/>
                    <a:pt x="51255" y="50666"/>
                    <a:pt x="56997" y="54304"/>
                  </a:cubicBezTo>
                  <a:cubicBezTo>
                    <a:pt x="65642" y="59935"/>
                    <a:pt x="70344" y="69985"/>
                    <a:pt x="69126" y="80231"/>
                  </a:cubicBezTo>
                  <a:cubicBezTo>
                    <a:pt x="68616" y="82582"/>
                    <a:pt x="69773" y="84978"/>
                    <a:pt x="71931" y="86041"/>
                  </a:cubicBezTo>
                  <a:cubicBezTo>
                    <a:pt x="76172" y="88344"/>
                    <a:pt x="81363" y="87983"/>
                    <a:pt x="85246" y="85115"/>
                  </a:cubicBezTo>
                  <a:lnTo>
                    <a:pt x="87056" y="83746"/>
                  </a:lnTo>
                  <a:cubicBezTo>
                    <a:pt x="90510" y="80842"/>
                    <a:pt x="91971" y="76199"/>
                    <a:pt x="90804" y="71839"/>
                  </a:cubicBezTo>
                  <a:cubicBezTo>
                    <a:pt x="90247" y="69372"/>
                    <a:pt x="88104" y="67584"/>
                    <a:pt x="85576" y="67479"/>
                  </a:cubicBezTo>
                  <a:cubicBezTo>
                    <a:pt x="75345" y="66122"/>
                    <a:pt x="66770" y="59074"/>
                    <a:pt x="63456" y="49299"/>
                  </a:cubicBezTo>
                  <a:cubicBezTo>
                    <a:pt x="61360" y="42834"/>
                    <a:pt x="63575" y="35751"/>
                    <a:pt x="68981" y="31633"/>
                  </a:cubicBezTo>
                  <a:lnTo>
                    <a:pt x="109727" y="0"/>
                  </a:lnTo>
                  <a:lnTo>
                    <a:pt x="150269" y="52210"/>
                  </a:lnTo>
                  <a:cubicBezTo>
                    <a:pt x="151898" y="50992"/>
                    <a:pt x="153050" y="49244"/>
                    <a:pt x="153525" y="47267"/>
                  </a:cubicBezTo>
                  <a:cubicBezTo>
                    <a:pt x="154332" y="37047"/>
                    <a:pt x="161429" y="28414"/>
                    <a:pt x="171300" y="25645"/>
                  </a:cubicBezTo>
                  <a:cubicBezTo>
                    <a:pt x="183176" y="22255"/>
                    <a:pt x="195930" y="26275"/>
                    <a:pt x="203717" y="35861"/>
                  </a:cubicBezTo>
                  <a:lnTo>
                    <a:pt x="205298" y="37891"/>
                  </a:lnTo>
                  <a:cubicBezTo>
                    <a:pt x="212889" y="48000"/>
                    <a:pt x="213692" y="61670"/>
                    <a:pt x="207340" y="72599"/>
                  </a:cubicBezTo>
                  <a:cubicBezTo>
                    <a:pt x="202289" y="81367"/>
                    <a:pt x="192306" y="86056"/>
                    <a:pt x="182332" y="84344"/>
                  </a:cubicBezTo>
                  <a:cubicBezTo>
                    <a:pt x="180298" y="84309"/>
                    <a:pt x="178316" y="84991"/>
                    <a:pt x="176733" y="86270"/>
                  </a:cubicBezTo>
                  <a:lnTo>
                    <a:pt x="217083" y="138336"/>
                  </a:lnTo>
                  <a:lnTo>
                    <a:pt x="176528" y="169769"/>
                  </a:lnTo>
                  <a:cubicBezTo>
                    <a:pt x="171202" y="173976"/>
                    <a:pt x="163799" y="174358"/>
                    <a:pt x="158068" y="170721"/>
                  </a:cubicBezTo>
                  <a:cubicBezTo>
                    <a:pt x="149417" y="165091"/>
                    <a:pt x="144709" y="155041"/>
                    <a:pt x="145920" y="144790"/>
                  </a:cubicBezTo>
                  <a:cubicBezTo>
                    <a:pt x="146424" y="142447"/>
                    <a:pt x="145271" y="140060"/>
                    <a:pt x="143122" y="138999"/>
                  </a:cubicBezTo>
                  <a:cubicBezTo>
                    <a:pt x="138875" y="136698"/>
                    <a:pt x="133681" y="137057"/>
                    <a:pt x="129792" y="139922"/>
                  </a:cubicBezTo>
                  <a:lnTo>
                    <a:pt x="128173" y="141200"/>
                  </a:lnTo>
                  <a:cubicBezTo>
                    <a:pt x="124646" y="144096"/>
                    <a:pt x="123131" y="148781"/>
                    <a:pt x="124294" y="153194"/>
                  </a:cubicBezTo>
                  <a:cubicBezTo>
                    <a:pt x="124848" y="155663"/>
                    <a:pt x="126989" y="157452"/>
                    <a:pt x="129517" y="157559"/>
                  </a:cubicBezTo>
                  <a:cubicBezTo>
                    <a:pt x="139763" y="158950"/>
                    <a:pt x="148337" y="166026"/>
                    <a:pt x="151646" y="175823"/>
                  </a:cubicBezTo>
                  <a:cubicBezTo>
                    <a:pt x="153713" y="182264"/>
                    <a:pt x="151497" y="189307"/>
                    <a:pt x="146115" y="193405"/>
                  </a:cubicBezTo>
                  <a:close/>
                  <a:moveTo>
                    <a:pt x="67908" y="151500"/>
                  </a:moveTo>
                  <a:cubicBezTo>
                    <a:pt x="72855" y="151478"/>
                    <a:pt x="77523" y="153792"/>
                    <a:pt x="80502" y="157742"/>
                  </a:cubicBezTo>
                  <a:lnTo>
                    <a:pt x="110775" y="196732"/>
                  </a:lnTo>
                  <a:lnTo>
                    <a:pt x="132601" y="179784"/>
                  </a:lnTo>
                  <a:cubicBezTo>
                    <a:pt x="131368" y="178154"/>
                    <a:pt x="129608" y="177000"/>
                    <a:pt x="127620" y="176519"/>
                  </a:cubicBezTo>
                  <a:cubicBezTo>
                    <a:pt x="117413" y="175685"/>
                    <a:pt x="108807" y="168580"/>
                    <a:pt x="106054" y="158716"/>
                  </a:cubicBezTo>
                  <a:cubicBezTo>
                    <a:pt x="102674" y="146850"/>
                    <a:pt x="106690" y="134111"/>
                    <a:pt x="116267" y="126331"/>
                  </a:cubicBezTo>
                  <a:lnTo>
                    <a:pt x="118267" y="124763"/>
                  </a:lnTo>
                  <a:cubicBezTo>
                    <a:pt x="128378" y="117159"/>
                    <a:pt x="142060" y="116352"/>
                    <a:pt x="152995" y="122712"/>
                  </a:cubicBezTo>
                  <a:cubicBezTo>
                    <a:pt x="161770" y="127762"/>
                    <a:pt x="166463" y="137750"/>
                    <a:pt x="164748" y="147727"/>
                  </a:cubicBezTo>
                  <a:cubicBezTo>
                    <a:pt x="164717" y="149758"/>
                    <a:pt x="165398" y="151736"/>
                    <a:pt x="166673" y="153317"/>
                  </a:cubicBezTo>
                  <a:lnTo>
                    <a:pt x="190366" y="134957"/>
                  </a:lnTo>
                  <a:lnTo>
                    <a:pt x="160267" y="96127"/>
                  </a:lnTo>
                  <a:cubicBezTo>
                    <a:pt x="156063" y="90801"/>
                    <a:pt x="155682" y="83401"/>
                    <a:pt x="159314" y="77670"/>
                  </a:cubicBezTo>
                  <a:cubicBezTo>
                    <a:pt x="164955" y="69032"/>
                    <a:pt x="174996" y="64329"/>
                    <a:pt x="185242" y="65524"/>
                  </a:cubicBezTo>
                  <a:cubicBezTo>
                    <a:pt x="187589" y="66040"/>
                    <a:pt x="189985" y="64887"/>
                    <a:pt x="191047" y="62732"/>
                  </a:cubicBezTo>
                  <a:cubicBezTo>
                    <a:pt x="193345" y="58478"/>
                    <a:pt x="192979" y="53280"/>
                    <a:pt x="190108" y="49390"/>
                  </a:cubicBezTo>
                  <a:lnTo>
                    <a:pt x="188819" y="47741"/>
                  </a:lnTo>
                  <a:cubicBezTo>
                    <a:pt x="185919" y="44223"/>
                    <a:pt x="181236" y="42716"/>
                    <a:pt x="176829" y="43884"/>
                  </a:cubicBezTo>
                  <a:cubicBezTo>
                    <a:pt x="174367" y="44441"/>
                    <a:pt x="172585" y="46582"/>
                    <a:pt x="172485" y="49104"/>
                  </a:cubicBezTo>
                  <a:cubicBezTo>
                    <a:pt x="171120" y="59343"/>
                    <a:pt x="164062" y="67918"/>
                    <a:pt x="154277" y="71226"/>
                  </a:cubicBezTo>
                  <a:cubicBezTo>
                    <a:pt x="147823" y="73327"/>
                    <a:pt x="140746" y="71117"/>
                    <a:pt x="136636" y="65715"/>
                  </a:cubicBezTo>
                  <a:lnTo>
                    <a:pt x="106359" y="26731"/>
                  </a:lnTo>
                  <a:lnTo>
                    <a:pt x="82467" y="45284"/>
                  </a:lnTo>
                  <a:cubicBezTo>
                    <a:pt x="83689" y="46905"/>
                    <a:pt x="85436" y="48050"/>
                    <a:pt x="87411" y="48522"/>
                  </a:cubicBezTo>
                  <a:cubicBezTo>
                    <a:pt x="97636" y="49338"/>
                    <a:pt x="106268" y="56443"/>
                    <a:pt x="109033" y="66322"/>
                  </a:cubicBezTo>
                  <a:cubicBezTo>
                    <a:pt x="112419" y="78186"/>
                    <a:pt x="108406" y="90927"/>
                    <a:pt x="98830" y="98709"/>
                  </a:cubicBezTo>
                  <a:lnTo>
                    <a:pt x="96649" y="100370"/>
                  </a:lnTo>
                  <a:cubicBezTo>
                    <a:pt x="86557" y="107902"/>
                    <a:pt x="72940" y="108675"/>
                    <a:pt x="62060" y="102332"/>
                  </a:cubicBezTo>
                  <a:cubicBezTo>
                    <a:pt x="53282" y="97283"/>
                    <a:pt x="48586" y="87294"/>
                    <a:pt x="50299" y="77313"/>
                  </a:cubicBezTo>
                  <a:cubicBezTo>
                    <a:pt x="50333" y="75281"/>
                    <a:pt x="49655" y="73302"/>
                    <a:pt x="48382" y="71718"/>
                  </a:cubicBezTo>
                  <a:lnTo>
                    <a:pt x="26732" y="88530"/>
                  </a:lnTo>
                  <a:lnTo>
                    <a:pt x="56838" y="127309"/>
                  </a:lnTo>
                  <a:cubicBezTo>
                    <a:pt x="61042" y="132638"/>
                    <a:pt x="61426" y="140038"/>
                    <a:pt x="57796" y="145773"/>
                  </a:cubicBezTo>
                  <a:cubicBezTo>
                    <a:pt x="52143" y="154399"/>
                    <a:pt x="42108" y="159100"/>
                    <a:pt x="31862" y="157919"/>
                  </a:cubicBezTo>
                  <a:cubicBezTo>
                    <a:pt x="29518" y="157411"/>
                    <a:pt x="27129" y="158560"/>
                    <a:pt x="26062" y="160708"/>
                  </a:cubicBezTo>
                  <a:cubicBezTo>
                    <a:pt x="23762" y="164964"/>
                    <a:pt x="24129" y="170166"/>
                    <a:pt x="27002" y="174058"/>
                  </a:cubicBezTo>
                  <a:lnTo>
                    <a:pt x="28285" y="175688"/>
                  </a:lnTo>
                  <a:cubicBezTo>
                    <a:pt x="31184" y="179225"/>
                    <a:pt x="35882" y="180744"/>
                    <a:pt x="40303" y="179576"/>
                  </a:cubicBezTo>
                  <a:cubicBezTo>
                    <a:pt x="42764" y="179020"/>
                    <a:pt x="44547" y="176879"/>
                    <a:pt x="44647" y="174358"/>
                  </a:cubicBezTo>
                  <a:cubicBezTo>
                    <a:pt x="46012" y="164121"/>
                    <a:pt x="53069" y="155548"/>
                    <a:pt x="62852" y="152239"/>
                  </a:cubicBezTo>
                  <a:cubicBezTo>
                    <a:pt x="64494" y="151754"/>
                    <a:pt x="66196" y="151506"/>
                    <a:pt x="67908" y="151500"/>
                  </a:cubicBezTo>
                  <a:close/>
                </a:path>
              </a:pathLst>
            </a:custGeom>
            <a:solidFill>
              <a:srgbClr val="00A9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b="1"/>
            </a:p>
          </p:txBody>
        </p:sp>
      </p:grpSp>
      <p:sp>
        <p:nvSpPr>
          <p:cNvPr id="86" name="Rectángulo: esquinas redondeadas 85">
            <a:extLst>
              <a:ext uri="{FF2B5EF4-FFF2-40B4-BE49-F238E27FC236}">
                <a16:creationId xmlns:a16="http://schemas.microsoft.com/office/drawing/2014/main" id="{CF1E1C11-982A-ED96-6210-4411ED5CA750}"/>
              </a:ext>
            </a:extLst>
          </p:cNvPr>
          <p:cNvSpPr/>
          <p:nvPr/>
        </p:nvSpPr>
        <p:spPr>
          <a:xfrm>
            <a:off x="4298225" y="752811"/>
            <a:ext cx="3502681" cy="23151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2" name="Imagen 131">
            <a:extLst>
              <a:ext uri="{FF2B5EF4-FFF2-40B4-BE49-F238E27FC236}">
                <a16:creationId xmlns:a16="http://schemas.microsoft.com/office/drawing/2014/main" id="{CAEC2AD3-0720-0E7C-69A5-3AA6D725BC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3109" y="983417"/>
            <a:ext cx="1198348" cy="1198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2758EA5-4FAF-A291-CC3A-25A56D76BAC8}"/>
              </a:ext>
            </a:extLst>
          </p:cNvPr>
          <p:cNvSpPr txBox="1"/>
          <p:nvPr/>
        </p:nvSpPr>
        <p:spPr>
          <a:xfrm>
            <a:off x="4640760" y="2271933"/>
            <a:ext cx="2743046" cy="6001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457200"/>
            <a:r>
              <a:rPr lang="es-ES" sz="1100" b="1">
                <a:solidFill>
                  <a:schemeClr val="accent1"/>
                </a:solidFill>
              </a:rPr>
              <a:t>Mayormente hombre de 30-50 años</a:t>
            </a:r>
          </a:p>
          <a:p>
            <a:pPr algn="ctr" defTabSz="457200"/>
            <a:r>
              <a:rPr lang="es-ES" sz="1100" b="1">
                <a:solidFill>
                  <a:schemeClr val="accent1"/>
                </a:solidFill>
              </a:rPr>
              <a:t>Mando Intermedio / Directivo</a:t>
            </a:r>
          </a:p>
          <a:p>
            <a:pPr algn="ctr" defTabSz="457200"/>
            <a:r>
              <a:rPr lang="es-ES" sz="1100" b="1">
                <a:solidFill>
                  <a:schemeClr val="accent1"/>
                </a:solidFill>
              </a:rPr>
              <a:t>Comercial / Operaciones </a:t>
            </a:r>
          </a:p>
        </p:txBody>
      </p:sp>
    </p:spTree>
    <p:extLst>
      <p:ext uri="{BB962C8B-B14F-4D97-AF65-F5344CB8AC3E}">
        <p14:creationId xmlns:p14="http://schemas.microsoft.com/office/powerpoint/2010/main" val="305867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F2728-60AD-0F42-B2ED-78CEB0DE6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478" y="1881875"/>
            <a:ext cx="2055555" cy="1107996"/>
          </a:xfrm>
        </p:spPr>
        <p:txBody>
          <a:bodyPr/>
          <a:lstStyle/>
          <a:p>
            <a:r>
              <a:rPr lang="es-ES_tradnl" dirty="0"/>
              <a:t>MUCHAS GRACIAS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4735E2-FD9E-9A90-8B1F-528C5C119CD1}"/>
              </a:ext>
            </a:extLst>
          </p:cNvPr>
          <p:cNvSpPr txBox="1"/>
          <p:nvPr/>
        </p:nvSpPr>
        <p:spPr>
          <a:xfrm>
            <a:off x="6843417" y="3159148"/>
            <a:ext cx="377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1"/>
                </a:solidFill>
              </a:rPr>
              <a:t>Contacta</a:t>
            </a:r>
            <a:r>
              <a:rPr lang="es-ES_tradnl" sz="16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s-ES_tradnl" sz="1600" dirty="0">
                <a:solidFill>
                  <a:schemeClr val="accent1"/>
                </a:solidFill>
              </a:rPr>
              <a:t>marketingtravel@europ-assistance.es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5EB83-129E-15F8-659C-C7B1B8533795}"/>
              </a:ext>
            </a:extLst>
          </p:cNvPr>
          <p:cNvSpPr txBox="1"/>
          <p:nvPr/>
        </p:nvSpPr>
        <p:spPr>
          <a:xfrm>
            <a:off x="6843417" y="4019732"/>
            <a:ext cx="3779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1"/>
                </a:solidFill>
              </a:rPr>
              <a:t>Descarga la infografía</a:t>
            </a:r>
          </a:p>
        </p:txBody>
      </p:sp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7E27B163-929E-2B62-A1D0-0A3D68FE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19" y="4358286"/>
            <a:ext cx="2054579" cy="20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1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UROP ASSISTANCE REV">
      <a:dk1>
        <a:srgbClr val="FFFFFF"/>
      </a:dk1>
      <a:lt1>
        <a:srgbClr val="00205B"/>
      </a:lt1>
      <a:dk2>
        <a:srgbClr val="00239C"/>
      </a:dk2>
      <a:lt2>
        <a:srgbClr val="E3002B"/>
      </a:lt2>
      <a:accent1>
        <a:srgbClr val="485CC7"/>
      </a:accent1>
      <a:accent2>
        <a:srgbClr val="3CDBC0"/>
      </a:accent2>
      <a:accent3>
        <a:srgbClr val="FDF090"/>
      </a:accent3>
      <a:accent4>
        <a:srgbClr val="FFDB90"/>
      </a:accent4>
      <a:accent5>
        <a:srgbClr val="FFC2B9"/>
      </a:accent5>
      <a:accent6>
        <a:srgbClr val="A7E6D7"/>
      </a:accent6>
      <a:hlink>
        <a:srgbClr val="3CDBC0"/>
      </a:hlink>
      <a:folHlink>
        <a:srgbClr val="009CA6"/>
      </a:folHlink>
    </a:clrScheme>
    <a:fontScheme name="Personalizado 48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fd13c-50a4-44de-82b8-36e17596a724" xsi:nil="true"/>
    <lcf76f155ced4ddcb4097134ff3c332f xmlns="24eaed35-6145-4dcb-8ed5-0f3e5f8e6f7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19467B11B804481E64ACF96D5C189" ma:contentTypeVersion="18" ma:contentTypeDescription="Crée un document." ma:contentTypeScope="" ma:versionID="f29727bf81cfb18820331b2618fe17cf">
  <xsd:schema xmlns:xsd="http://www.w3.org/2001/XMLSchema" xmlns:xs="http://www.w3.org/2001/XMLSchema" xmlns:p="http://schemas.microsoft.com/office/2006/metadata/properties" xmlns:ns2="24eaed35-6145-4dcb-8ed5-0f3e5f8e6f78" xmlns:ns3="129fd13c-50a4-44de-82b8-36e17596a724" targetNamespace="http://schemas.microsoft.com/office/2006/metadata/properties" ma:root="true" ma:fieldsID="0add2796ba1d347c710400d73bec6883" ns2:_="" ns3:_="">
    <xsd:import namespace="24eaed35-6145-4dcb-8ed5-0f3e5f8e6f78"/>
    <xsd:import namespace="129fd13c-50a4-44de-82b8-36e17596a7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aed35-6145-4dcb-8ed5-0f3e5f8e6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19c8c6dc-8615-4479-9e6f-bf4dadec3b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fd13c-50a4-44de-82b8-36e17596a7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ca3553-3037-4eb6-bcd0-41fab13d6ffc}" ma:internalName="TaxCatchAll" ma:showField="CatchAllData" ma:web="129fd13c-50a4-44de-82b8-36e17596a7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356A3-252F-4E14-8136-ADA30728A699}">
  <ds:schemaRefs>
    <ds:schemaRef ds:uri="129fd13c-50a4-44de-82b8-36e17596a724"/>
    <ds:schemaRef ds:uri="24eaed35-6145-4dcb-8ed5-0f3e5f8e6f7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DB661C-5021-414F-B264-BDA44B88F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7E8FD-A03E-46D8-B832-7F93C20935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eaed35-6145-4dcb-8ed5-0f3e5f8e6f78"/>
    <ds:schemaRef ds:uri="129fd13c-50a4-44de-82b8-36e17596a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460</Words>
  <Application>Microsoft Office PowerPoint</Application>
  <PresentationFormat>Panorámica</PresentationFormat>
  <Paragraphs>55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Regular</vt:lpstr>
      <vt:lpstr>Calibri</vt:lpstr>
      <vt:lpstr>Trebuchet MS</vt:lpstr>
      <vt:lpstr>Wingdings</vt:lpstr>
      <vt:lpstr>Tema de Office</vt:lpstr>
      <vt:lpstr>BARÓMETRO DEL VIAJERO DE NEGOCIOS</vt:lpstr>
      <vt:lpstr>Presentación de PowerPoint</vt:lpstr>
      <vt:lpstr>Observatorio Viajero Negocios</vt:lpstr>
      <vt:lpstr>Observatorio Viajero Negocios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TRANQUILIDAD DE VIAJAR SEGURO Y ACOMPAÑADO</dc:title>
  <dc:creator>Xinyi Cheng Hu</dc:creator>
  <cp:lastModifiedBy>Ana Isabel Castillo-Puche Lezana</cp:lastModifiedBy>
  <cp:revision>2</cp:revision>
  <dcterms:created xsi:type="dcterms:W3CDTF">2023-06-28T11:32:41Z</dcterms:created>
  <dcterms:modified xsi:type="dcterms:W3CDTF">2024-01-23T09:15:36Z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c17d96-ae9f-4a06-bd85-c1f048bf9c63_Enabled">
    <vt:lpwstr>true</vt:lpwstr>
  </property>
  <property fmtid="{D5CDD505-2E9C-101B-9397-08002B2CF9AE}" pid="3" name="MSIP_Label_7ac17d96-ae9f-4a06-bd85-c1f048bf9c63_SetDate">
    <vt:lpwstr>2023-06-28T11:33:00Z</vt:lpwstr>
  </property>
  <property fmtid="{D5CDD505-2E9C-101B-9397-08002B2CF9AE}" pid="4" name="MSIP_Label_7ac17d96-ae9f-4a06-bd85-c1f048bf9c63_Method">
    <vt:lpwstr>Standard</vt:lpwstr>
  </property>
  <property fmtid="{D5CDD505-2E9C-101B-9397-08002B2CF9AE}" pid="5" name="MSIP_Label_7ac17d96-ae9f-4a06-bd85-c1f048bf9c63_Name">
    <vt:lpwstr>C1 - Standard (Internals)</vt:lpwstr>
  </property>
  <property fmtid="{D5CDD505-2E9C-101B-9397-08002B2CF9AE}" pid="6" name="MSIP_Label_7ac17d96-ae9f-4a06-bd85-c1f048bf9c63_SiteId">
    <vt:lpwstr>9f9d6315-bfeb-44e0-a998-39eae439fbc8</vt:lpwstr>
  </property>
  <property fmtid="{D5CDD505-2E9C-101B-9397-08002B2CF9AE}" pid="7" name="MSIP_Label_7ac17d96-ae9f-4a06-bd85-c1f048bf9c63_ActionId">
    <vt:lpwstr>e11f7240-429f-49ce-a131-505bb649834b</vt:lpwstr>
  </property>
  <property fmtid="{D5CDD505-2E9C-101B-9397-08002B2CF9AE}" pid="8" name="MSIP_Label_7ac17d96-ae9f-4a06-bd85-c1f048bf9c63_ContentBits">
    <vt:lpwstr>0</vt:lpwstr>
  </property>
  <property fmtid="{D5CDD505-2E9C-101B-9397-08002B2CF9AE}" pid="9" name="ContentTypeId">
    <vt:lpwstr>0x01010086519467B11B804481E64ACF96D5C189</vt:lpwstr>
  </property>
  <property fmtid="{D5CDD505-2E9C-101B-9397-08002B2CF9AE}" pid="10" name="MediaServiceImageTags">
    <vt:lpwstr/>
  </property>
</Properties>
</file>